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28803600" cy="32404050"/>
  <p:notesSz cx="6858000" cy="9144000"/>
  <p:defaultTextStyle>
    <a:defPPr>
      <a:defRPr lang="en-US"/>
    </a:defPPr>
    <a:lvl1pPr algn="l" rtl="0" eaLnBrk="0" fontAlgn="base" hangingPunct="0">
      <a:spcBef>
        <a:spcPct val="0"/>
      </a:spcBef>
      <a:spcAft>
        <a:spcPct val="0"/>
      </a:spcAft>
      <a:defRPr sz="9200" kern="1200">
        <a:solidFill>
          <a:schemeClr val="tx1"/>
        </a:solidFill>
        <a:latin typeface="Times New Roman" panose="02020603050405020304" pitchFamily="18" charset="0"/>
        <a:ea typeface="+mn-ea"/>
        <a:cs typeface="+mn-cs"/>
      </a:defRPr>
    </a:lvl1pPr>
    <a:lvl2pPr marL="379413" indent="77788" algn="l" rtl="0" eaLnBrk="0" fontAlgn="base" hangingPunct="0">
      <a:spcBef>
        <a:spcPct val="0"/>
      </a:spcBef>
      <a:spcAft>
        <a:spcPct val="0"/>
      </a:spcAft>
      <a:defRPr sz="9200" kern="1200">
        <a:solidFill>
          <a:schemeClr val="tx1"/>
        </a:solidFill>
        <a:latin typeface="Times New Roman" panose="02020603050405020304" pitchFamily="18" charset="0"/>
        <a:ea typeface="+mn-ea"/>
        <a:cs typeface="+mn-cs"/>
      </a:defRPr>
    </a:lvl2pPr>
    <a:lvl3pPr marL="760413" indent="153988" algn="l" rtl="0" eaLnBrk="0" fontAlgn="base" hangingPunct="0">
      <a:spcBef>
        <a:spcPct val="0"/>
      </a:spcBef>
      <a:spcAft>
        <a:spcPct val="0"/>
      </a:spcAft>
      <a:defRPr sz="9200" kern="1200">
        <a:solidFill>
          <a:schemeClr val="tx1"/>
        </a:solidFill>
        <a:latin typeface="Times New Roman" panose="02020603050405020304" pitchFamily="18" charset="0"/>
        <a:ea typeface="+mn-ea"/>
        <a:cs typeface="+mn-cs"/>
      </a:defRPr>
    </a:lvl3pPr>
    <a:lvl4pPr marL="1141413" indent="230188" algn="l" rtl="0" eaLnBrk="0" fontAlgn="base" hangingPunct="0">
      <a:spcBef>
        <a:spcPct val="0"/>
      </a:spcBef>
      <a:spcAft>
        <a:spcPct val="0"/>
      </a:spcAft>
      <a:defRPr sz="9200" kern="1200">
        <a:solidFill>
          <a:schemeClr val="tx1"/>
        </a:solidFill>
        <a:latin typeface="Times New Roman" panose="02020603050405020304" pitchFamily="18" charset="0"/>
        <a:ea typeface="+mn-ea"/>
        <a:cs typeface="+mn-cs"/>
      </a:defRPr>
    </a:lvl4pPr>
    <a:lvl5pPr marL="1522413" indent="306388" algn="l" rtl="0" eaLnBrk="0" fontAlgn="base" hangingPunct="0">
      <a:spcBef>
        <a:spcPct val="0"/>
      </a:spcBef>
      <a:spcAft>
        <a:spcPct val="0"/>
      </a:spcAft>
      <a:defRPr sz="9200" kern="1200">
        <a:solidFill>
          <a:schemeClr val="tx1"/>
        </a:solidFill>
        <a:latin typeface="Times New Roman" panose="02020603050405020304" pitchFamily="18" charset="0"/>
        <a:ea typeface="+mn-ea"/>
        <a:cs typeface="+mn-cs"/>
      </a:defRPr>
    </a:lvl5pPr>
    <a:lvl6pPr marL="2286000" algn="l" defTabSz="914400" rtl="0" eaLnBrk="1" latinLnBrk="0" hangingPunct="1">
      <a:defRPr sz="9200" kern="1200">
        <a:solidFill>
          <a:schemeClr val="tx1"/>
        </a:solidFill>
        <a:latin typeface="Times New Roman" panose="02020603050405020304" pitchFamily="18" charset="0"/>
        <a:ea typeface="+mn-ea"/>
        <a:cs typeface="+mn-cs"/>
      </a:defRPr>
    </a:lvl6pPr>
    <a:lvl7pPr marL="2743200" algn="l" defTabSz="914400" rtl="0" eaLnBrk="1" latinLnBrk="0" hangingPunct="1">
      <a:defRPr sz="9200" kern="1200">
        <a:solidFill>
          <a:schemeClr val="tx1"/>
        </a:solidFill>
        <a:latin typeface="Times New Roman" panose="02020603050405020304" pitchFamily="18" charset="0"/>
        <a:ea typeface="+mn-ea"/>
        <a:cs typeface="+mn-cs"/>
      </a:defRPr>
    </a:lvl7pPr>
    <a:lvl8pPr marL="3200400" algn="l" defTabSz="914400" rtl="0" eaLnBrk="1" latinLnBrk="0" hangingPunct="1">
      <a:defRPr sz="9200" kern="1200">
        <a:solidFill>
          <a:schemeClr val="tx1"/>
        </a:solidFill>
        <a:latin typeface="Times New Roman" panose="02020603050405020304" pitchFamily="18" charset="0"/>
        <a:ea typeface="+mn-ea"/>
        <a:cs typeface="+mn-cs"/>
      </a:defRPr>
    </a:lvl8pPr>
    <a:lvl9pPr marL="3657600" algn="l" defTabSz="914400" rtl="0" eaLnBrk="1" latinLnBrk="0" hangingPunct="1">
      <a:defRPr sz="9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851">
          <p15:clr>
            <a:srgbClr val="A4A3A4"/>
          </p15:clr>
        </p15:guide>
        <p15:guide id="2" pos="10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76" autoAdjust="0"/>
    <p:restoredTop sz="86380" autoAdjust="0"/>
  </p:normalViewPr>
  <p:slideViewPr>
    <p:cSldViewPr>
      <p:cViewPr varScale="1">
        <p:scale>
          <a:sx n="18" d="100"/>
          <a:sy n="18" d="100"/>
        </p:scale>
        <p:origin x="2784" y="138"/>
      </p:cViewPr>
      <p:guideLst>
        <p:guide orient="horz" pos="851"/>
        <p:guide pos="1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64" d="100"/>
          <a:sy n="64" d="100"/>
        </p:scale>
        <p:origin x="-1632" y="-62"/>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l-PL"/>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l-PL"/>
          </a:p>
        </p:txBody>
      </p:sp>
      <p:sp>
        <p:nvSpPr>
          <p:cNvPr id="2052" name="Rectangle 4"/>
          <p:cNvSpPr>
            <a:spLocks noGrp="1" noRot="1" noChangeAspect="1" noChangeArrowheads="1" noTextEdit="1"/>
          </p:cNvSpPr>
          <p:nvPr>
            <p:ph type="sldImg" idx="2"/>
          </p:nvPr>
        </p:nvSpPr>
        <p:spPr bwMode="auto">
          <a:xfrm>
            <a:off x="1905000" y="685800"/>
            <a:ext cx="3048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l-PL"/>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4E75802-E7B3-4518-8154-A60703B61A50}"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79413"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60413"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141413"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522413"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Times New Roman" panose="02020603050405020304" pitchFamily="18" charset="0"/>
              </a:defRPr>
            </a:lvl1pPr>
            <a:lvl2pPr marL="742950" indent="-285750">
              <a:spcBef>
                <a:spcPct val="30000"/>
              </a:spcBef>
              <a:defRPr sz="1000">
                <a:solidFill>
                  <a:schemeClr val="tx1"/>
                </a:solidFill>
                <a:latin typeface="Times New Roman" panose="02020603050405020304" pitchFamily="18" charset="0"/>
              </a:defRPr>
            </a:lvl2pPr>
            <a:lvl3pPr marL="1143000" indent="-228600">
              <a:spcBef>
                <a:spcPct val="30000"/>
              </a:spcBef>
              <a:defRPr sz="1000">
                <a:solidFill>
                  <a:schemeClr val="tx1"/>
                </a:solidFill>
                <a:latin typeface="Times New Roman" panose="02020603050405020304" pitchFamily="18" charset="0"/>
              </a:defRPr>
            </a:lvl3pPr>
            <a:lvl4pPr marL="1600200" indent="-228600">
              <a:spcBef>
                <a:spcPct val="30000"/>
              </a:spcBef>
              <a:defRPr sz="1000">
                <a:solidFill>
                  <a:schemeClr val="tx1"/>
                </a:solidFill>
                <a:latin typeface="Times New Roman" panose="02020603050405020304" pitchFamily="18" charset="0"/>
              </a:defRPr>
            </a:lvl4pPr>
            <a:lvl5pPr marL="2057400" indent="-228600">
              <a:spcBef>
                <a:spcPct val="30000"/>
              </a:spcBef>
              <a:defRPr sz="10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0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0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0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000">
                <a:solidFill>
                  <a:schemeClr val="tx1"/>
                </a:solidFill>
                <a:latin typeface="Times New Roman" panose="02020603050405020304" pitchFamily="18" charset="0"/>
              </a:defRPr>
            </a:lvl9pPr>
          </a:lstStyle>
          <a:p>
            <a:pPr>
              <a:spcBef>
                <a:spcPct val="0"/>
              </a:spcBef>
            </a:pPr>
            <a:fld id="{05DFB2CE-7F27-45FD-8788-4E7DEE6149DA}" type="slidenum">
              <a:rPr lang="pl-PL" altLang="tr-TR" sz="1200"/>
              <a:pPr>
                <a:spcBef>
                  <a:spcPct val="0"/>
                </a:spcBef>
              </a:pPr>
              <a:t>1</a:t>
            </a:fld>
            <a:endParaRPr lang="pl-PL" altLang="tr-TR"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160535" y="10066737"/>
            <a:ext cx="24482531" cy="6944915"/>
          </a:xfrm>
        </p:spPr>
        <p:txBody>
          <a:bodyPr/>
          <a:lstStyle/>
          <a:p>
            <a:r>
              <a:rPr lang="tr-TR"/>
              <a:t>Asıl başlık stili için tıklatın</a:t>
            </a:r>
          </a:p>
        </p:txBody>
      </p:sp>
      <p:sp>
        <p:nvSpPr>
          <p:cNvPr id="3" name="2 Alt Başlık"/>
          <p:cNvSpPr>
            <a:spLocks noGrp="1"/>
          </p:cNvSpPr>
          <p:nvPr>
            <p:ph type="subTitle" idx="1"/>
          </p:nvPr>
        </p:nvSpPr>
        <p:spPr>
          <a:xfrm>
            <a:off x="4321072" y="18361820"/>
            <a:ext cx="20161461" cy="8281987"/>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tr-TR"/>
              <a:t>Asıl alt başlık stilini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3F6EA02-8FFD-4048-9A05-A6EBDF7E8478}" type="slidenum">
              <a:rPr lang="en-US"/>
              <a:pPr>
                <a:defRPr/>
              </a:pPr>
              <a:t>‹#›</a:t>
            </a:fld>
            <a:endParaRPr lang="en-US"/>
          </a:p>
        </p:txBody>
      </p:sp>
    </p:spTree>
    <p:extLst>
      <p:ext uri="{BB962C8B-B14F-4D97-AF65-F5344CB8AC3E}">
        <p14:creationId xmlns:p14="http://schemas.microsoft.com/office/powerpoint/2010/main" val="3363990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5176C15-42D2-4267-8C9F-00C5A9A2227B}" type="slidenum">
              <a:rPr lang="en-US"/>
              <a:pPr>
                <a:defRPr/>
              </a:pPr>
              <a:t>‹#›</a:t>
            </a:fld>
            <a:endParaRPr lang="en-US"/>
          </a:p>
        </p:txBody>
      </p:sp>
    </p:spTree>
    <p:extLst>
      <p:ext uri="{BB962C8B-B14F-4D97-AF65-F5344CB8AC3E}">
        <p14:creationId xmlns:p14="http://schemas.microsoft.com/office/powerpoint/2010/main" val="2462306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20522812" y="2880124"/>
            <a:ext cx="6120255" cy="25923477"/>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2160535" y="2880124"/>
            <a:ext cx="18217132" cy="2592347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6425035-CB71-451D-8B55-508922A2C742}" type="slidenum">
              <a:rPr lang="en-US"/>
              <a:pPr>
                <a:defRPr/>
              </a:pPr>
              <a:t>‹#›</a:t>
            </a:fld>
            <a:endParaRPr lang="en-US"/>
          </a:p>
        </p:txBody>
      </p:sp>
    </p:spTree>
    <p:extLst>
      <p:ext uri="{BB962C8B-B14F-4D97-AF65-F5344CB8AC3E}">
        <p14:creationId xmlns:p14="http://schemas.microsoft.com/office/powerpoint/2010/main" val="185695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F830D5D-F1EE-43E6-BFF3-E2CDBE27A5E0}" type="slidenum">
              <a:rPr lang="en-US"/>
              <a:pPr>
                <a:defRPr/>
              </a:pPr>
              <a:t>‹#›</a:t>
            </a:fld>
            <a:endParaRPr lang="en-US"/>
          </a:p>
        </p:txBody>
      </p:sp>
    </p:spTree>
    <p:extLst>
      <p:ext uri="{BB962C8B-B14F-4D97-AF65-F5344CB8AC3E}">
        <p14:creationId xmlns:p14="http://schemas.microsoft.com/office/powerpoint/2010/main" val="2512359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75441" y="20822843"/>
            <a:ext cx="24482531" cy="6435327"/>
          </a:xfrm>
        </p:spPr>
        <p:txBody>
          <a:bodyPr anchor="t"/>
          <a:lstStyle>
            <a:lvl1pPr algn="l">
              <a:defRPr sz="3300" b="1" cap="all"/>
            </a:lvl1pPr>
          </a:lstStyle>
          <a:p>
            <a:r>
              <a:rPr lang="tr-TR"/>
              <a:t>Asıl başlık stili için tıklatın</a:t>
            </a:r>
          </a:p>
        </p:txBody>
      </p:sp>
      <p:sp>
        <p:nvSpPr>
          <p:cNvPr id="3" name="2 Metin Yer Tutucusu"/>
          <p:cNvSpPr>
            <a:spLocks noGrp="1"/>
          </p:cNvSpPr>
          <p:nvPr>
            <p:ph type="body" idx="1"/>
          </p:nvPr>
        </p:nvSpPr>
        <p:spPr>
          <a:xfrm>
            <a:off x="2275441" y="13733860"/>
            <a:ext cx="24482531" cy="7088982"/>
          </a:xfrm>
        </p:spPr>
        <p:txBody>
          <a:bodyPr anchor="b"/>
          <a:lstStyle>
            <a:lvl1pPr marL="0" indent="0">
              <a:buNone/>
              <a:defRPr sz="1700"/>
            </a:lvl1pPr>
            <a:lvl2pPr marL="380985" indent="0">
              <a:buNone/>
              <a:defRPr sz="1500"/>
            </a:lvl2pPr>
            <a:lvl3pPr marL="761970" indent="0">
              <a:buNone/>
              <a:defRPr sz="1300"/>
            </a:lvl3pPr>
            <a:lvl4pPr marL="1142954" indent="0">
              <a:buNone/>
              <a:defRPr sz="1200"/>
            </a:lvl4pPr>
            <a:lvl5pPr marL="1523939" indent="0">
              <a:buNone/>
              <a:defRPr sz="1200"/>
            </a:lvl5pPr>
            <a:lvl6pPr marL="1904924" indent="0">
              <a:buNone/>
              <a:defRPr sz="1200"/>
            </a:lvl6pPr>
            <a:lvl7pPr marL="2285909" indent="0">
              <a:buNone/>
              <a:defRPr sz="1200"/>
            </a:lvl7pPr>
            <a:lvl8pPr marL="2666893" indent="0">
              <a:buNone/>
              <a:defRPr sz="1200"/>
            </a:lvl8pPr>
            <a:lvl9pPr marL="3047878" indent="0">
              <a:buNone/>
              <a:defRPr sz="1200"/>
            </a:lvl9pPr>
          </a:lstStyle>
          <a:p>
            <a:pPr lvl="0"/>
            <a:r>
              <a:rPr lang="tr-TR"/>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8F5492ED-265F-4E0A-9591-F927BD4F7E52}" type="slidenum">
              <a:rPr lang="en-US"/>
              <a:pPr>
                <a:defRPr/>
              </a:pPr>
              <a:t>‹#›</a:t>
            </a:fld>
            <a:endParaRPr lang="en-US"/>
          </a:p>
        </p:txBody>
      </p:sp>
    </p:spTree>
    <p:extLst>
      <p:ext uri="{BB962C8B-B14F-4D97-AF65-F5344CB8AC3E}">
        <p14:creationId xmlns:p14="http://schemas.microsoft.com/office/powerpoint/2010/main" val="270040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2160537" y="9360695"/>
            <a:ext cx="12167937" cy="19442906"/>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4473619" y="9360695"/>
            <a:ext cx="12169448" cy="19442906"/>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DC5D813-D3C0-46DB-AC25-D197C72BF51C}" type="slidenum">
              <a:rPr lang="en-US"/>
              <a:pPr>
                <a:defRPr/>
              </a:pPr>
              <a:t>‹#›</a:t>
            </a:fld>
            <a:endParaRPr lang="en-US"/>
          </a:p>
        </p:txBody>
      </p:sp>
    </p:spTree>
    <p:extLst>
      <p:ext uri="{BB962C8B-B14F-4D97-AF65-F5344CB8AC3E}">
        <p14:creationId xmlns:p14="http://schemas.microsoft.com/office/powerpoint/2010/main" val="1638278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440861" y="1297783"/>
            <a:ext cx="25921879" cy="5400675"/>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440862" y="7253288"/>
            <a:ext cx="12725836" cy="3022998"/>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tr-TR"/>
              <a:t>Asıl metin stillerini düzenlemek için tıklatın</a:t>
            </a:r>
          </a:p>
        </p:txBody>
      </p:sp>
      <p:sp>
        <p:nvSpPr>
          <p:cNvPr id="4" name="3 İçerik Yer Tutucusu"/>
          <p:cNvSpPr>
            <a:spLocks noGrp="1"/>
          </p:cNvSpPr>
          <p:nvPr>
            <p:ph sz="half" idx="2"/>
          </p:nvPr>
        </p:nvSpPr>
        <p:spPr>
          <a:xfrm>
            <a:off x="1440862" y="10276286"/>
            <a:ext cx="12725836" cy="18670191"/>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4632370" y="7253288"/>
            <a:ext cx="12730372" cy="3022998"/>
          </a:xfrm>
        </p:spPr>
        <p:txBody>
          <a:bodyPr anchor="b"/>
          <a:lstStyle>
            <a:lvl1pPr marL="0" indent="0">
              <a:buNone/>
              <a:defRPr sz="2000" b="1"/>
            </a:lvl1pPr>
            <a:lvl2pPr marL="380985" indent="0">
              <a:buNone/>
              <a:defRPr sz="1700" b="1"/>
            </a:lvl2pPr>
            <a:lvl3pPr marL="761970" indent="0">
              <a:buNone/>
              <a:defRPr sz="1500" b="1"/>
            </a:lvl3pPr>
            <a:lvl4pPr marL="1142954" indent="0">
              <a:buNone/>
              <a:defRPr sz="1300" b="1"/>
            </a:lvl4pPr>
            <a:lvl5pPr marL="1523939" indent="0">
              <a:buNone/>
              <a:defRPr sz="1300" b="1"/>
            </a:lvl5pPr>
            <a:lvl6pPr marL="1904924" indent="0">
              <a:buNone/>
              <a:defRPr sz="1300" b="1"/>
            </a:lvl6pPr>
            <a:lvl7pPr marL="2285909" indent="0">
              <a:buNone/>
              <a:defRPr sz="1300" b="1"/>
            </a:lvl7pPr>
            <a:lvl8pPr marL="2666893" indent="0">
              <a:buNone/>
              <a:defRPr sz="1300" b="1"/>
            </a:lvl8pPr>
            <a:lvl9pPr marL="3047878" indent="0">
              <a:buNone/>
              <a:defRPr sz="1300" b="1"/>
            </a:lvl9pPr>
          </a:lstStyle>
          <a:p>
            <a:pPr lvl="0"/>
            <a:r>
              <a:rPr lang="tr-TR"/>
              <a:t>Asıl metin stillerini düzenlemek için tıklatın</a:t>
            </a:r>
          </a:p>
        </p:txBody>
      </p:sp>
      <p:sp>
        <p:nvSpPr>
          <p:cNvPr id="6" name="5 İçerik Yer Tutucusu"/>
          <p:cNvSpPr>
            <a:spLocks noGrp="1"/>
          </p:cNvSpPr>
          <p:nvPr>
            <p:ph sz="quarter" idx="4"/>
          </p:nvPr>
        </p:nvSpPr>
        <p:spPr>
          <a:xfrm>
            <a:off x="14632370" y="10276286"/>
            <a:ext cx="12730372" cy="18670191"/>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265A68CB-65FD-41EE-B5D8-10043DBDE8E8}" type="slidenum">
              <a:rPr lang="en-US"/>
              <a:pPr>
                <a:defRPr/>
              </a:pPr>
              <a:t>‹#›</a:t>
            </a:fld>
            <a:endParaRPr lang="en-US"/>
          </a:p>
        </p:txBody>
      </p:sp>
    </p:spTree>
    <p:extLst>
      <p:ext uri="{BB962C8B-B14F-4D97-AF65-F5344CB8AC3E}">
        <p14:creationId xmlns:p14="http://schemas.microsoft.com/office/powerpoint/2010/main" val="2114167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A5E1B5A7-7F2C-4F3C-B7FF-85E35757C6D6}" type="slidenum">
              <a:rPr lang="en-US"/>
              <a:pPr>
                <a:defRPr/>
              </a:pPr>
              <a:t>‹#›</a:t>
            </a:fld>
            <a:endParaRPr lang="en-US"/>
          </a:p>
        </p:txBody>
      </p:sp>
    </p:spTree>
    <p:extLst>
      <p:ext uri="{BB962C8B-B14F-4D97-AF65-F5344CB8AC3E}">
        <p14:creationId xmlns:p14="http://schemas.microsoft.com/office/powerpoint/2010/main" val="169005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16CB845D-6D34-4D18-9077-AAE815287ED1}" type="slidenum">
              <a:rPr lang="en-US"/>
              <a:pPr>
                <a:defRPr/>
              </a:pPr>
              <a:t>‹#›</a:t>
            </a:fld>
            <a:endParaRPr lang="en-US"/>
          </a:p>
        </p:txBody>
      </p:sp>
    </p:spTree>
    <p:extLst>
      <p:ext uri="{BB962C8B-B14F-4D97-AF65-F5344CB8AC3E}">
        <p14:creationId xmlns:p14="http://schemas.microsoft.com/office/powerpoint/2010/main" val="380957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40862" y="1290639"/>
            <a:ext cx="9475205" cy="5489972"/>
          </a:xfrm>
        </p:spPr>
        <p:txBody>
          <a:bodyPr anchor="b"/>
          <a:lstStyle>
            <a:lvl1pPr algn="l">
              <a:defRPr sz="1700" b="1"/>
            </a:lvl1pPr>
          </a:lstStyle>
          <a:p>
            <a:r>
              <a:rPr lang="tr-TR"/>
              <a:t>Asıl başlık stili için tıklatın</a:t>
            </a:r>
          </a:p>
        </p:txBody>
      </p:sp>
      <p:sp>
        <p:nvSpPr>
          <p:cNvPr id="3" name="2 İçerik Yer Tutucusu"/>
          <p:cNvSpPr>
            <a:spLocks noGrp="1"/>
          </p:cNvSpPr>
          <p:nvPr>
            <p:ph idx="1"/>
          </p:nvPr>
        </p:nvSpPr>
        <p:spPr>
          <a:xfrm>
            <a:off x="11260785" y="1290639"/>
            <a:ext cx="16101955" cy="27655837"/>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440862" y="6780612"/>
            <a:ext cx="9475205" cy="22165865"/>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tr-TR"/>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6C956234-3DBD-4BBC-BD9A-0DCAB47EBB20}" type="slidenum">
              <a:rPr lang="en-US"/>
              <a:pPr>
                <a:defRPr/>
              </a:pPr>
              <a:t>‹#›</a:t>
            </a:fld>
            <a:endParaRPr lang="en-US"/>
          </a:p>
        </p:txBody>
      </p:sp>
    </p:spTree>
    <p:extLst>
      <p:ext uri="{BB962C8B-B14F-4D97-AF65-F5344CB8AC3E}">
        <p14:creationId xmlns:p14="http://schemas.microsoft.com/office/powerpoint/2010/main" val="205975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645514" y="22682599"/>
            <a:ext cx="17282764" cy="2677715"/>
          </a:xfrm>
        </p:spPr>
        <p:txBody>
          <a:bodyPr anchor="b"/>
          <a:lstStyle>
            <a:lvl1pPr algn="l">
              <a:defRPr sz="1700" b="1"/>
            </a:lvl1pPr>
          </a:lstStyle>
          <a:p>
            <a:r>
              <a:rPr lang="tr-TR"/>
              <a:t>Asıl başlık stili için tıklatın</a:t>
            </a:r>
          </a:p>
        </p:txBody>
      </p:sp>
      <p:sp>
        <p:nvSpPr>
          <p:cNvPr id="3" name="2 Resim Yer Tutucusu"/>
          <p:cNvSpPr>
            <a:spLocks noGrp="1"/>
          </p:cNvSpPr>
          <p:nvPr>
            <p:ph type="pic" idx="1"/>
          </p:nvPr>
        </p:nvSpPr>
        <p:spPr>
          <a:xfrm>
            <a:off x="5645514" y="2895601"/>
            <a:ext cx="17282764" cy="19441717"/>
          </a:xfrm>
        </p:spPr>
        <p:txBody>
          <a:bodyPr/>
          <a:lstStyle>
            <a:lvl1pPr marL="0" indent="0">
              <a:buNone/>
              <a:defRPr sz="2700"/>
            </a:lvl1pPr>
            <a:lvl2pPr marL="380985" indent="0">
              <a:buNone/>
              <a:defRPr sz="2300"/>
            </a:lvl2pPr>
            <a:lvl3pPr marL="761970" indent="0">
              <a:buNone/>
              <a:defRPr sz="2000"/>
            </a:lvl3pPr>
            <a:lvl4pPr marL="1142954" indent="0">
              <a:buNone/>
              <a:defRPr sz="1700"/>
            </a:lvl4pPr>
            <a:lvl5pPr marL="1523939" indent="0">
              <a:buNone/>
              <a:defRPr sz="1700"/>
            </a:lvl5pPr>
            <a:lvl6pPr marL="1904924" indent="0">
              <a:buNone/>
              <a:defRPr sz="1700"/>
            </a:lvl6pPr>
            <a:lvl7pPr marL="2285909" indent="0">
              <a:buNone/>
              <a:defRPr sz="1700"/>
            </a:lvl7pPr>
            <a:lvl8pPr marL="2666893" indent="0">
              <a:buNone/>
              <a:defRPr sz="1700"/>
            </a:lvl8pPr>
            <a:lvl9pPr marL="3047878" indent="0">
              <a:buNone/>
              <a:defRPr sz="1700"/>
            </a:lvl9pPr>
          </a:lstStyle>
          <a:p>
            <a:pPr lvl="0"/>
            <a:endParaRPr lang="tr-TR" noProof="0"/>
          </a:p>
        </p:txBody>
      </p:sp>
      <p:sp>
        <p:nvSpPr>
          <p:cNvPr id="4" name="3 Metin Yer Tutucusu"/>
          <p:cNvSpPr>
            <a:spLocks noGrp="1"/>
          </p:cNvSpPr>
          <p:nvPr>
            <p:ph type="body" sz="half" idx="2"/>
          </p:nvPr>
        </p:nvSpPr>
        <p:spPr>
          <a:xfrm>
            <a:off x="5645514" y="25360313"/>
            <a:ext cx="17282764" cy="3802857"/>
          </a:xfrm>
        </p:spPr>
        <p:txBody>
          <a:bodyPr/>
          <a:lstStyle>
            <a:lvl1pPr marL="0" indent="0">
              <a:buNone/>
              <a:defRPr sz="1200"/>
            </a:lvl1pPr>
            <a:lvl2pPr marL="380985" indent="0">
              <a:buNone/>
              <a:defRPr sz="1000"/>
            </a:lvl2pPr>
            <a:lvl3pPr marL="761970" indent="0">
              <a:buNone/>
              <a:defRPr sz="800"/>
            </a:lvl3pPr>
            <a:lvl4pPr marL="1142954" indent="0">
              <a:buNone/>
              <a:defRPr sz="700"/>
            </a:lvl4pPr>
            <a:lvl5pPr marL="1523939" indent="0">
              <a:buNone/>
              <a:defRPr sz="700"/>
            </a:lvl5pPr>
            <a:lvl6pPr marL="1904924" indent="0">
              <a:buNone/>
              <a:defRPr sz="700"/>
            </a:lvl6pPr>
            <a:lvl7pPr marL="2285909" indent="0">
              <a:buNone/>
              <a:defRPr sz="700"/>
            </a:lvl7pPr>
            <a:lvl8pPr marL="2666893" indent="0">
              <a:buNone/>
              <a:defRPr sz="700"/>
            </a:lvl8pPr>
            <a:lvl9pPr marL="3047878" indent="0">
              <a:buNone/>
              <a:defRPr sz="700"/>
            </a:lvl9pPr>
          </a:lstStyle>
          <a:p>
            <a:pPr lvl="0"/>
            <a:r>
              <a:rPr lang="tr-TR"/>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AC0E993-7A65-488E-8B6E-4E1A8C01AE15}" type="slidenum">
              <a:rPr lang="en-US"/>
              <a:pPr>
                <a:defRPr/>
              </a:pPr>
              <a:t>‹#›</a:t>
            </a:fld>
            <a:endParaRPr lang="en-US"/>
          </a:p>
        </p:txBody>
      </p:sp>
    </p:spTree>
    <p:extLst>
      <p:ext uri="{BB962C8B-B14F-4D97-AF65-F5344CB8AC3E}">
        <p14:creationId xmlns:p14="http://schemas.microsoft.com/office/powerpoint/2010/main" val="25805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60588" y="2881313"/>
            <a:ext cx="244824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9736" tIns="174868" rIns="349736" bIns="174868" numCol="1" anchor="ctr" anchorCtr="0" compatLnSpc="1">
            <a:prstTxWarp prst="textNoShape">
              <a:avLst/>
            </a:prstTxWarp>
          </a:bodyPr>
          <a:lstStyle/>
          <a:p>
            <a:pPr lvl="0"/>
            <a:r>
              <a:rPr lang="en-US" altLang="tr-TR"/>
              <a:t>Click to edit Master title style</a:t>
            </a:r>
          </a:p>
        </p:txBody>
      </p:sp>
      <p:sp>
        <p:nvSpPr>
          <p:cNvPr id="1027" name="Rectangle 3"/>
          <p:cNvSpPr>
            <a:spLocks noGrp="1" noChangeArrowheads="1"/>
          </p:cNvSpPr>
          <p:nvPr>
            <p:ph type="body" idx="1"/>
          </p:nvPr>
        </p:nvSpPr>
        <p:spPr bwMode="auto">
          <a:xfrm>
            <a:off x="2160588" y="9361488"/>
            <a:ext cx="24482425" cy="1944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9736" tIns="174868" rIns="349736" bIns="174868"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1028" name="Rectangle 4"/>
          <p:cNvSpPr>
            <a:spLocks noGrp="1" noChangeArrowheads="1"/>
          </p:cNvSpPr>
          <p:nvPr>
            <p:ph type="dt" sz="half" idx="2"/>
          </p:nvPr>
        </p:nvSpPr>
        <p:spPr bwMode="auto">
          <a:xfrm>
            <a:off x="2160588" y="29522738"/>
            <a:ext cx="6000750" cy="2162175"/>
          </a:xfrm>
          <a:prstGeom prst="rect">
            <a:avLst/>
          </a:prstGeom>
          <a:noFill/>
          <a:ln w="9525">
            <a:noFill/>
            <a:miter lim="800000"/>
            <a:headEnd/>
            <a:tailEnd/>
          </a:ln>
          <a:effectLst/>
        </p:spPr>
        <p:txBody>
          <a:bodyPr vert="horz" wrap="square" lIns="349736" tIns="174868" rIns="349736" bIns="174868" numCol="1" anchor="t" anchorCtr="0" compatLnSpc="1">
            <a:prstTxWarp prst="textNoShape">
              <a:avLst/>
            </a:prstTxWarp>
          </a:bodyPr>
          <a:lstStyle>
            <a:lvl1pPr eaLnBrk="1" hangingPunct="1">
              <a:defRPr sz="5300"/>
            </a:lvl1pPr>
          </a:lstStyle>
          <a:p>
            <a:pPr>
              <a:defRPr/>
            </a:pPr>
            <a:endParaRPr lang="tr-TR"/>
          </a:p>
        </p:txBody>
      </p:sp>
      <p:sp>
        <p:nvSpPr>
          <p:cNvPr id="1029" name="Rectangle 5"/>
          <p:cNvSpPr>
            <a:spLocks noGrp="1" noChangeArrowheads="1"/>
          </p:cNvSpPr>
          <p:nvPr>
            <p:ph type="ftr" sz="quarter" idx="3"/>
          </p:nvPr>
        </p:nvSpPr>
        <p:spPr bwMode="auto">
          <a:xfrm>
            <a:off x="9840913" y="29522738"/>
            <a:ext cx="9121775" cy="2162175"/>
          </a:xfrm>
          <a:prstGeom prst="rect">
            <a:avLst/>
          </a:prstGeom>
          <a:noFill/>
          <a:ln w="9525">
            <a:noFill/>
            <a:miter lim="800000"/>
            <a:headEnd/>
            <a:tailEnd/>
          </a:ln>
          <a:effectLst/>
        </p:spPr>
        <p:txBody>
          <a:bodyPr vert="horz" wrap="square" lIns="349736" tIns="174868" rIns="349736" bIns="174868" numCol="1" anchor="t" anchorCtr="0" compatLnSpc="1">
            <a:prstTxWarp prst="textNoShape">
              <a:avLst/>
            </a:prstTxWarp>
          </a:bodyPr>
          <a:lstStyle>
            <a:lvl1pPr algn="ctr" eaLnBrk="1" hangingPunct="1">
              <a:defRPr sz="5300"/>
            </a:lvl1pPr>
          </a:lstStyle>
          <a:p>
            <a:pPr>
              <a:defRPr/>
            </a:pPr>
            <a:endParaRPr lang="tr-TR"/>
          </a:p>
        </p:txBody>
      </p:sp>
      <p:sp>
        <p:nvSpPr>
          <p:cNvPr id="1030" name="Rectangle 6"/>
          <p:cNvSpPr>
            <a:spLocks noGrp="1" noChangeArrowheads="1"/>
          </p:cNvSpPr>
          <p:nvPr>
            <p:ph type="sldNum" sz="quarter" idx="4"/>
          </p:nvPr>
        </p:nvSpPr>
        <p:spPr bwMode="auto">
          <a:xfrm>
            <a:off x="20642263" y="29522738"/>
            <a:ext cx="6000750" cy="2162175"/>
          </a:xfrm>
          <a:prstGeom prst="rect">
            <a:avLst/>
          </a:prstGeom>
          <a:noFill/>
          <a:ln w="9525">
            <a:noFill/>
            <a:miter lim="800000"/>
            <a:headEnd/>
            <a:tailEnd/>
          </a:ln>
          <a:effectLst/>
        </p:spPr>
        <p:txBody>
          <a:bodyPr vert="horz" wrap="square" lIns="349736" tIns="174868" rIns="349736" bIns="174868" numCol="1" anchor="t" anchorCtr="0" compatLnSpc="1">
            <a:prstTxWarp prst="textNoShape">
              <a:avLst/>
            </a:prstTxWarp>
          </a:bodyPr>
          <a:lstStyle>
            <a:lvl1pPr algn="r" eaLnBrk="1" hangingPunct="1">
              <a:defRPr sz="5300" smtClean="0"/>
            </a:lvl1pPr>
          </a:lstStyle>
          <a:p>
            <a:pPr>
              <a:defRPr/>
            </a:pPr>
            <a:fld id="{20E162FD-7CDA-4B69-97B1-BDF4BC7446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263" rtl="0" eaLnBrk="0" fontAlgn="base" hangingPunct="0">
        <a:spcBef>
          <a:spcPct val="0"/>
        </a:spcBef>
        <a:spcAft>
          <a:spcPct val="0"/>
        </a:spcAft>
        <a:defRPr sz="16800">
          <a:solidFill>
            <a:schemeClr val="tx2"/>
          </a:solidFill>
          <a:latin typeface="+mj-lt"/>
          <a:ea typeface="+mj-ea"/>
          <a:cs typeface="+mj-cs"/>
        </a:defRPr>
      </a:lvl1pPr>
      <a:lvl2pPr algn="ctr" defTabSz="3497263" rtl="0" eaLnBrk="0" fontAlgn="base" hangingPunct="0">
        <a:spcBef>
          <a:spcPct val="0"/>
        </a:spcBef>
        <a:spcAft>
          <a:spcPct val="0"/>
        </a:spcAft>
        <a:defRPr sz="16800">
          <a:solidFill>
            <a:schemeClr val="tx2"/>
          </a:solidFill>
          <a:latin typeface="Times New Roman" pitchFamily="18" charset="0"/>
        </a:defRPr>
      </a:lvl2pPr>
      <a:lvl3pPr algn="ctr" defTabSz="3497263" rtl="0" eaLnBrk="0" fontAlgn="base" hangingPunct="0">
        <a:spcBef>
          <a:spcPct val="0"/>
        </a:spcBef>
        <a:spcAft>
          <a:spcPct val="0"/>
        </a:spcAft>
        <a:defRPr sz="16800">
          <a:solidFill>
            <a:schemeClr val="tx2"/>
          </a:solidFill>
          <a:latin typeface="Times New Roman" pitchFamily="18" charset="0"/>
        </a:defRPr>
      </a:lvl3pPr>
      <a:lvl4pPr algn="ctr" defTabSz="3497263" rtl="0" eaLnBrk="0" fontAlgn="base" hangingPunct="0">
        <a:spcBef>
          <a:spcPct val="0"/>
        </a:spcBef>
        <a:spcAft>
          <a:spcPct val="0"/>
        </a:spcAft>
        <a:defRPr sz="16800">
          <a:solidFill>
            <a:schemeClr val="tx2"/>
          </a:solidFill>
          <a:latin typeface="Times New Roman" pitchFamily="18" charset="0"/>
        </a:defRPr>
      </a:lvl4pPr>
      <a:lvl5pPr algn="ctr" defTabSz="3497263" rtl="0" eaLnBrk="0" fontAlgn="base" hangingPunct="0">
        <a:spcBef>
          <a:spcPct val="0"/>
        </a:spcBef>
        <a:spcAft>
          <a:spcPct val="0"/>
        </a:spcAft>
        <a:defRPr sz="16800">
          <a:solidFill>
            <a:schemeClr val="tx2"/>
          </a:solidFill>
          <a:latin typeface="Times New Roman" pitchFamily="18" charset="0"/>
        </a:defRPr>
      </a:lvl5pPr>
      <a:lvl6pPr marL="380985" algn="ctr" defTabSz="3497652" rtl="0" fontAlgn="base">
        <a:spcBef>
          <a:spcPct val="0"/>
        </a:spcBef>
        <a:spcAft>
          <a:spcPct val="0"/>
        </a:spcAft>
        <a:defRPr sz="16800">
          <a:solidFill>
            <a:schemeClr val="tx2"/>
          </a:solidFill>
          <a:latin typeface="Times New Roman" pitchFamily="18" charset="0"/>
        </a:defRPr>
      </a:lvl6pPr>
      <a:lvl7pPr marL="761970" algn="ctr" defTabSz="3497652" rtl="0" fontAlgn="base">
        <a:spcBef>
          <a:spcPct val="0"/>
        </a:spcBef>
        <a:spcAft>
          <a:spcPct val="0"/>
        </a:spcAft>
        <a:defRPr sz="16800">
          <a:solidFill>
            <a:schemeClr val="tx2"/>
          </a:solidFill>
          <a:latin typeface="Times New Roman" pitchFamily="18" charset="0"/>
        </a:defRPr>
      </a:lvl7pPr>
      <a:lvl8pPr marL="1142954" algn="ctr" defTabSz="3497652" rtl="0" fontAlgn="base">
        <a:spcBef>
          <a:spcPct val="0"/>
        </a:spcBef>
        <a:spcAft>
          <a:spcPct val="0"/>
        </a:spcAft>
        <a:defRPr sz="16800">
          <a:solidFill>
            <a:schemeClr val="tx2"/>
          </a:solidFill>
          <a:latin typeface="Times New Roman" pitchFamily="18" charset="0"/>
        </a:defRPr>
      </a:lvl8pPr>
      <a:lvl9pPr marL="1523939" algn="ctr" defTabSz="3497652" rtl="0" fontAlgn="base">
        <a:spcBef>
          <a:spcPct val="0"/>
        </a:spcBef>
        <a:spcAft>
          <a:spcPct val="0"/>
        </a:spcAft>
        <a:defRPr sz="16800">
          <a:solidFill>
            <a:schemeClr val="tx2"/>
          </a:solidFill>
          <a:latin typeface="Times New Roman" pitchFamily="18" charset="0"/>
        </a:defRPr>
      </a:lvl9pPr>
    </p:titleStyle>
    <p:bodyStyle>
      <a:lvl1pPr marL="1309688" indent="-1309688" algn="l" defTabSz="3497263" rtl="0" eaLnBrk="0" fontAlgn="base" hangingPunct="0">
        <a:spcBef>
          <a:spcPct val="20000"/>
        </a:spcBef>
        <a:spcAft>
          <a:spcPct val="0"/>
        </a:spcAft>
        <a:buChar char="•"/>
        <a:defRPr sz="12200">
          <a:solidFill>
            <a:schemeClr val="tx1"/>
          </a:solidFill>
          <a:latin typeface="+mn-lt"/>
          <a:ea typeface="+mn-ea"/>
          <a:cs typeface="+mn-cs"/>
        </a:defRPr>
      </a:lvl1pPr>
      <a:lvl2pPr marL="2840038" indent="-1092200" algn="l" defTabSz="3497263" rtl="0" eaLnBrk="0" fontAlgn="base" hangingPunct="0">
        <a:spcBef>
          <a:spcPct val="20000"/>
        </a:spcBef>
        <a:spcAft>
          <a:spcPct val="0"/>
        </a:spcAft>
        <a:buChar char="–"/>
        <a:defRPr sz="10700">
          <a:solidFill>
            <a:schemeClr val="tx1"/>
          </a:solidFill>
          <a:latin typeface="+mn-lt"/>
        </a:defRPr>
      </a:lvl2pPr>
      <a:lvl3pPr marL="4371975" indent="-873125" algn="l" defTabSz="3497263" rtl="0" eaLnBrk="0" fontAlgn="base" hangingPunct="0">
        <a:spcBef>
          <a:spcPct val="20000"/>
        </a:spcBef>
        <a:spcAft>
          <a:spcPct val="0"/>
        </a:spcAft>
        <a:buChar char="•"/>
        <a:defRPr sz="9200">
          <a:solidFill>
            <a:schemeClr val="tx1"/>
          </a:solidFill>
          <a:latin typeface="+mn-lt"/>
        </a:defRPr>
      </a:lvl3pPr>
      <a:lvl4pPr marL="6119813" indent="-873125" algn="l" defTabSz="3497263" rtl="0" eaLnBrk="0" fontAlgn="base" hangingPunct="0">
        <a:spcBef>
          <a:spcPct val="20000"/>
        </a:spcBef>
        <a:spcAft>
          <a:spcPct val="0"/>
        </a:spcAft>
        <a:buChar char="–"/>
        <a:defRPr sz="7700">
          <a:solidFill>
            <a:schemeClr val="tx1"/>
          </a:solidFill>
          <a:latin typeface="+mn-lt"/>
        </a:defRPr>
      </a:lvl4pPr>
      <a:lvl5pPr marL="7869238" indent="-873125" algn="l" defTabSz="3497263" rtl="0" eaLnBrk="0" fontAlgn="base" hangingPunct="0">
        <a:spcBef>
          <a:spcPct val="20000"/>
        </a:spcBef>
        <a:spcAft>
          <a:spcPct val="0"/>
        </a:spcAft>
        <a:buChar char="»"/>
        <a:defRPr sz="7700">
          <a:solidFill>
            <a:schemeClr val="tx1"/>
          </a:solidFill>
          <a:latin typeface="+mn-lt"/>
        </a:defRPr>
      </a:lvl5pPr>
      <a:lvl6pPr marL="8250702" indent="-874413" algn="l" defTabSz="3497652" rtl="0" fontAlgn="base">
        <a:spcBef>
          <a:spcPct val="20000"/>
        </a:spcBef>
        <a:spcAft>
          <a:spcPct val="0"/>
        </a:spcAft>
        <a:buChar char="»"/>
        <a:defRPr sz="7700">
          <a:solidFill>
            <a:schemeClr val="tx1"/>
          </a:solidFill>
          <a:latin typeface="+mn-lt"/>
        </a:defRPr>
      </a:lvl6pPr>
      <a:lvl7pPr marL="8631686" indent="-874413" algn="l" defTabSz="3497652" rtl="0" fontAlgn="base">
        <a:spcBef>
          <a:spcPct val="20000"/>
        </a:spcBef>
        <a:spcAft>
          <a:spcPct val="0"/>
        </a:spcAft>
        <a:buChar char="»"/>
        <a:defRPr sz="7700">
          <a:solidFill>
            <a:schemeClr val="tx1"/>
          </a:solidFill>
          <a:latin typeface="+mn-lt"/>
        </a:defRPr>
      </a:lvl7pPr>
      <a:lvl8pPr marL="9012671" indent="-874413" algn="l" defTabSz="3497652" rtl="0" fontAlgn="base">
        <a:spcBef>
          <a:spcPct val="20000"/>
        </a:spcBef>
        <a:spcAft>
          <a:spcPct val="0"/>
        </a:spcAft>
        <a:buChar char="»"/>
        <a:defRPr sz="7700">
          <a:solidFill>
            <a:schemeClr val="tx1"/>
          </a:solidFill>
          <a:latin typeface="+mn-lt"/>
        </a:defRPr>
      </a:lvl8pPr>
      <a:lvl9pPr marL="9393656" indent="-874413" algn="l" defTabSz="3497652" rtl="0" fontAlgn="base">
        <a:spcBef>
          <a:spcPct val="20000"/>
        </a:spcBef>
        <a:spcAft>
          <a:spcPct val="0"/>
        </a:spcAft>
        <a:buChar char="»"/>
        <a:defRPr sz="7700">
          <a:solidFill>
            <a:schemeClr val="tx1"/>
          </a:solidFill>
          <a:latin typeface="+mn-lt"/>
        </a:defRPr>
      </a:lvl9pPr>
    </p:bodyStyle>
    <p:otherStyle>
      <a:defPPr>
        <a:defRPr lang="tr-TR"/>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7"/>
          <p:cNvSpPr txBox="1">
            <a:spLocks noChangeArrowheads="1"/>
          </p:cNvSpPr>
          <p:nvPr/>
        </p:nvSpPr>
        <p:spPr bwMode="auto">
          <a:xfrm>
            <a:off x="1092286" y="4874743"/>
            <a:ext cx="26844625" cy="56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197" tIns="38098" rIns="76197" bIns="38098">
            <a:spAutoFit/>
          </a:bodyPr>
          <a:lstStyle>
            <a:lvl1pPr defTabSz="3497263">
              <a:spcBef>
                <a:spcPct val="20000"/>
              </a:spcBef>
              <a:buChar char="•"/>
              <a:defRPr sz="12200">
                <a:solidFill>
                  <a:schemeClr val="tx1"/>
                </a:solidFill>
                <a:latin typeface="Times New Roman" panose="02020603050405020304" pitchFamily="18" charset="0"/>
              </a:defRPr>
            </a:lvl1pPr>
            <a:lvl2pPr marL="742950" indent="-285750" defTabSz="3497263">
              <a:spcBef>
                <a:spcPct val="20000"/>
              </a:spcBef>
              <a:buChar char="–"/>
              <a:defRPr sz="10700">
                <a:solidFill>
                  <a:schemeClr val="tx1"/>
                </a:solidFill>
                <a:latin typeface="Times New Roman" panose="02020603050405020304" pitchFamily="18" charset="0"/>
              </a:defRPr>
            </a:lvl2pPr>
            <a:lvl3pPr marL="1143000" indent="-228600" defTabSz="3497263">
              <a:spcBef>
                <a:spcPct val="20000"/>
              </a:spcBef>
              <a:buChar char="•"/>
              <a:defRPr sz="9200">
                <a:solidFill>
                  <a:schemeClr val="tx1"/>
                </a:solidFill>
                <a:latin typeface="Times New Roman" panose="02020603050405020304" pitchFamily="18" charset="0"/>
              </a:defRPr>
            </a:lvl3pPr>
            <a:lvl4pPr marL="1600200" indent="-228600" defTabSz="3497263">
              <a:spcBef>
                <a:spcPct val="20000"/>
              </a:spcBef>
              <a:buChar char="–"/>
              <a:defRPr sz="7700">
                <a:solidFill>
                  <a:schemeClr val="tx1"/>
                </a:solidFill>
                <a:latin typeface="Times New Roman" panose="02020603050405020304" pitchFamily="18" charset="0"/>
              </a:defRPr>
            </a:lvl4pPr>
            <a:lvl5pPr marL="2057400" indent="-228600" defTabSz="3497263">
              <a:spcBef>
                <a:spcPct val="20000"/>
              </a:spcBef>
              <a:buChar char="»"/>
              <a:defRPr sz="7700">
                <a:solidFill>
                  <a:schemeClr val="tx1"/>
                </a:solidFill>
                <a:latin typeface="Times New Roman" panose="02020603050405020304" pitchFamily="18" charset="0"/>
              </a:defRPr>
            </a:lvl5pPr>
            <a:lvl6pPr marL="25146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algn="ctr" eaLnBrk="1" hangingPunct="1">
              <a:spcBef>
                <a:spcPct val="0"/>
              </a:spcBef>
              <a:buFontTx/>
              <a:buNone/>
            </a:pPr>
            <a:r>
              <a:rPr lang="en-US" altLang="tr-TR" sz="3200" baseline="30000" dirty="0">
                <a:latin typeface="Palatino Linotype" panose="02040502050505030304" pitchFamily="18" charset="0"/>
              </a:rPr>
              <a:t>1</a:t>
            </a:r>
            <a:r>
              <a:rPr lang="en-US" altLang="tr-TR" sz="3200" dirty="0">
                <a:latin typeface="Palatino Linotype" panose="02040502050505030304" pitchFamily="18" charset="0"/>
              </a:rPr>
              <a:t>Author Name</a:t>
            </a:r>
            <a:r>
              <a:rPr lang="en-US" altLang="tr-TR" sz="3200" baseline="30000" dirty="0">
                <a:latin typeface="Palatino Linotype" panose="02040502050505030304" pitchFamily="18" charset="0"/>
              </a:rPr>
              <a:t>*</a:t>
            </a:r>
            <a:r>
              <a:rPr lang="en-US" altLang="tr-TR" sz="3200" dirty="0">
                <a:latin typeface="Palatino Linotype" panose="02040502050505030304" pitchFamily="18" charset="0"/>
              </a:rPr>
              <a:t>, </a:t>
            </a:r>
            <a:r>
              <a:rPr lang="en-US" altLang="tr-TR" sz="3200" baseline="30000" dirty="0">
                <a:latin typeface="Palatino Linotype" panose="02040502050505030304" pitchFamily="18" charset="0"/>
              </a:rPr>
              <a:t>2</a:t>
            </a:r>
            <a:r>
              <a:rPr lang="en-US" altLang="tr-TR" sz="3200" dirty="0">
                <a:latin typeface="Palatino Linotype" panose="02040502050505030304" pitchFamily="18" charset="0"/>
              </a:rPr>
              <a:t>Author Name, </a:t>
            </a:r>
            <a:r>
              <a:rPr lang="en-US" altLang="tr-TR" sz="3200" baseline="30000" dirty="0">
                <a:latin typeface="Palatino Linotype" panose="02040502050505030304" pitchFamily="18" charset="0"/>
              </a:rPr>
              <a:t>3</a:t>
            </a:r>
            <a:r>
              <a:rPr lang="tr-TR" altLang="tr-TR" sz="3200" dirty="0">
                <a:latin typeface="Palatino Linotype" panose="02040502050505030304" pitchFamily="18" charset="0"/>
              </a:rPr>
              <a:t>Author Name </a:t>
            </a:r>
          </a:p>
        </p:txBody>
      </p:sp>
      <p:sp>
        <p:nvSpPr>
          <p:cNvPr id="3076" name="Text Box 9"/>
          <p:cNvSpPr txBox="1">
            <a:spLocks noChangeArrowheads="1"/>
          </p:cNvSpPr>
          <p:nvPr/>
        </p:nvSpPr>
        <p:spPr bwMode="auto">
          <a:xfrm>
            <a:off x="1715294" y="5571928"/>
            <a:ext cx="25373012" cy="131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197" tIns="38098" rIns="76197" bIns="38098">
            <a:spAutoFit/>
          </a:bodyPr>
          <a:lstStyle>
            <a:lvl1pPr defTabSz="3497263">
              <a:spcBef>
                <a:spcPct val="20000"/>
              </a:spcBef>
              <a:buChar char="•"/>
              <a:defRPr sz="12200">
                <a:solidFill>
                  <a:schemeClr val="tx1"/>
                </a:solidFill>
                <a:latin typeface="Times New Roman" panose="02020603050405020304" pitchFamily="18" charset="0"/>
              </a:defRPr>
            </a:lvl1pPr>
            <a:lvl2pPr marL="742950" indent="-285750" defTabSz="3497263">
              <a:spcBef>
                <a:spcPct val="20000"/>
              </a:spcBef>
              <a:buChar char="–"/>
              <a:defRPr sz="10700">
                <a:solidFill>
                  <a:schemeClr val="tx1"/>
                </a:solidFill>
                <a:latin typeface="Times New Roman" panose="02020603050405020304" pitchFamily="18" charset="0"/>
              </a:defRPr>
            </a:lvl2pPr>
            <a:lvl3pPr marL="1143000" indent="-228600" defTabSz="3497263">
              <a:spcBef>
                <a:spcPct val="20000"/>
              </a:spcBef>
              <a:buChar char="•"/>
              <a:defRPr sz="9200">
                <a:solidFill>
                  <a:schemeClr val="tx1"/>
                </a:solidFill>
                <a:latin typeface="Times New Roman" panose="02020603050405020304" pitchFamily="18" charset="0"/>
              </a:defRPr>
            </a:lvl3pPr>
            <a:lvl4pPr marL="1600200" indent="-228600" defTabSz="3497263">
              <a:spcBef>
                <a:spcPct val="20000"/>
              </a:spcBef>
              <a:buChar char="–"/>
              <a:defRPr sz="7700">
                <a:solidFill>
                  <a:schemeClr val="tx1"/>
                </a:solidFill>
                <a:latin typeface="Times New Roman" panose="02020603050405020304" pitchFamily="18" charset="0"/>
              </a:defRPr>
            </a:lvl4pPr>
            <a:lvl5pPr marL="2057400" indent="-228600" defTabSz="3497263">
              <a:spcBef>
                <a:spcPct val="20000"/>
              </a:spcBef>
              <a:buChar char="»"/>
              <a:defRPr sz="7700">
                <a:solidFill>
                  <a:schemeClr val="tx1"/>
                </a:solidFill>
                <a:latin typeface="Times New Roman" panose="02020603050405020304" pitchFamily="18" charset="0"/>
              </a:defRPr>
            </a:lvl5pPr>
            <a:lvl6pPr marL="25146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algn="ctr" eaLnBrk="1" hangingPunct="1">
              <a:spcBef>
                <a:spcPts val="500"/>
              </a:spcBef>
              <a:buFontTx/>
              <a:buNone/>
            </a:pPr>
            <a:r>
              <a:rPr lang="en-US" altLang="tr-TR" sz="2400" baseline="30000" dirty="0">
                <a:latin typeface="Palatino Linotype" panose="02040502050505030304" pitchFamily="18" charset="0"/>
              </a:rPr>
              <a:t>1</a:t>
            </a:r>
            <a:r>
              <a:rPr lang="en-US" altLang="tr-TR" sz="2400" dirty="0">
                <a:latin typeface="Palatino Linotype" panose="02040502050505030304" pitchFamily="18" charset="0"/>
              </a:rPr>
              <a:t>Affiliation University, Faculty, Department, Institute Address, City, Postal Code, Country</a:t>
            </a:r>
            <a:endParaRPr lang="tr-TR" altLang="tr-TR" sz="2400" dirty="0">
              <a:latin typeface="Palatino Linotype" panose="02040502050505030304" pitchFamily="18" charset="0"/>
            </a:endParaRPr>
          </a:p>
          <a:p>
            <a:pPr algn="ctr" eaLnBrk="1" hangingPunct="1">
              <a:spcBef>
                <a:spcPts val="500"/>
              </a:spcBef>
              <a:buFontTx/>
              <a:buNone/>
            </a:pPr>
            <a:r>
              <a:rPr lang="en-US" altLang="tr-TR" sz="2400" baseline="30000" dirty="0">
                <a:latin typeface="Palatino Linotype" panose="02040502050505030304" pitchFamily="18" charset="0"/>
              </a:rPr>
              <a:t>2</a:t>
            </a:r>
            <a:r>
              <a:rPr lang="en-US" altLang="tr-TR" sz="2400" dirty="0">
                <a:latin typeface="Palatino Linotype" panose="02040502050505030304" pitchFamily="18" charset="0"/>
              </a:rPr>
              <a:t>Affiliation University, Faculty, Department, Institute Address, City, Postal Code, Country</a:t>
            </a:r>
            <a:endParaRPr lang="tr-TR" altLang="tr-TR" sz="2400" dirty="0">
              <a:latin typeface="Palatino Linotype" panose="02040502050505030304" pitchFamily="18" charset="0"/>
            </a:endParaRPr>
          </a:p>
          <a:p>
            <a:pPr algn="ctr" eaLnBrk="1" hangingPunct="1">
              <a:spcBef>
                <a:spcPts val="500"/>
              </a:spcBef>
              <a:buFontTx/>
              <a:buNone/>
            </a:pPr>
            <a:r>
              <a:rPr lang="en-US" altLang="tr-TR" sz="2400" baseline="30000" dirty="0">
                <a:latin typeface="Palatino Linotype" panose="02040502050505030304" pitchFamily="18" charset="0"/>
              </a:rPr>
              <a:t>3</a:t>
            </a:r>
            <a:r>
              <a:rPr lang="en-US" altLang="tr-TR" sz="2400" dirty="0">
                <a:latin typeface="Palatino Linotype" panose="02040502050505030304" pitchFamily="18" charset="0"/>
              </a:rPr>
              <a:t>Affiliation University, Faculty, Department, Institute Address, City, Postal Code, Country</a:t>
            </a:r>
            <a:endParaRPr lang="tr-TR" altLang="tr-TR" sz="2400" dirty="0">
              <a:latin typeface="Palatino Linotype" panose="02040502050505030304" pitchFamily="18" charset="0"/>
            </a:endParaRPr>
          </a:p>
        </p:txBody>
      </p:sp>
      <p:sp>
        <p:nvSpPr>
          <p:cNvPr id="3083" name="Rectangle 40"/>
          <p:cNvSpPr>
            <a:spLocks noChangeArrowheads="1"/>
          </p:cNvSpPr>
          <p:nvPr/>
        </p:nvSpPr>
        <p:spPr bwMode="auto">
          <a:xfrm>
            <a:off x="0" y="-611188"/>
            <a:ext cx="153988"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7" tIns="38098" rIns="76197" bIns="38098" anchor="ctr">
            <a:spAutoFit/>
          </a:bodyPr>
          <a:lstStyle>
            <a:lvl1pPr>
              <a:spcBef>
                <a:spcPct val="20000"/>
              </a:spcBef>
              <a:buChar char="•"/>
              <a:defRPr sz="12200">
                <a:solidFill>
                  <a:schemeClr val="tx1"/>
                </a:solidFill>
                <a:latin typeface="Times New Roman" panose="02020603050405020304" pitchFamily="18" charset="0"/>
              </a:defRPr>
            </a:lvl1pPr>
            <a:lvl2pPr marL="742950" indent="-285750">
              <a:spcBef>
                <a:spcPct val="20000"/>
              </a:spcBef>
              <a:buChar char="–"/>
              <a:defRPr sz="10700">
                <a:solidFill>
                  <a:schemeClr val="tx1"/>
                </a:solidFill>
                <a:latin typeface="Times New Roman" panose="02020603050405020304" pitchFamily="18" charset="0"/>
              </a:defRPr>
            </a:lvl2pPr>
            <a:lvl3pPr marL="1143000" indent="-228600">
              <a:spcBef>
                <a:spcPct val="20000"/>
              </a:spcBef>
              <a:buChar char="•"/>
              <a:defRPr sz="9200">
                <a:solidFill>
                  <a:schemeClr val="tx1"/>
                </a:solidFill>
                <a:latin typeface="Times New Roman" panose="02020603050405020304" pitchFamily="18" charset="0"/>
              </a:defRPr>
            </a:lvl3pPr>
            <a:lvl4pPr marL="1600200" indent="-228600">
              <a:spcBef>
                <a:spcPct val="20000"/>
              </a:spcBef>
              <a:buChar char="–"/>
              <a:defRPr sz="7700">
                <a:solidFill>
                  <a:schemeClr val="tx1"/>
                </a:solidFill>
                <a:latin typeface="Times New Roman" panose="02020603050405020304" pitchFamily="18" charset="0"/>
              </a:defRPr>
            </a:lvl4pPr>
            <a:lvl5pPr marL="2057400" indent="-228600">
              <a:spcBef>
                <a:spcPct val="20000"/>
              </a:spcBef>
              <a:buChar char="»"/>
              <a:defRPr sz="7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eaLnBrk="1" hangingPunct="1">
              <a:spcBef>
                <a:spcPct val="0"/>
              </a:spcBef>
              <a:buFontTx/>
              <a:buNone/>
            </a:pPr>
            <a:endParaRPr lang="tr-TR" altLang="tr-TR" sz="9200"/>
          </a:p>
        </p:txBody>
      </p:sp>
      <p:sp>
        <p:nvSpPr>
          <p:cNvPr id="3084" name="Rectangle 42"/>
          <p:cNvSpPr>
            <a:spLocks noChangeArrowheads="1"/>
          </p:cNvSpPr>
          <p:nvPr/>
        </p:nvSpPr>
        <p:spPr bwMode="auto">
          <a:xfrm>
            <a:off x="0" y="-611188"/>
            <a:ext cx="153988"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7" tIns="38098" rIns="76197" bIns="38098" anchor="ctr">
            <a:spAutoFit/>
          </a:bodyPr>
          <a:lstStyle>
            <a:lvl1pPr>
              <a:spcBef>
                <a:spcPct val="20000"/>
              </a:spcBef>
              <a:buChar char="•"/>
              <a:defRPr sz="12200">
                <a:solidFill>
                  <a:schemeClr val="tx1"/>
                </a:solidFill>
                <a:latin typeface="Times New Roman" panose="02020603050405020304" pitchFamily="18" charset="0"/>
              </a:defRPr>
            </a:lvl1pPr>
            <a:lvl2pPr marL="742950" indent="-285750">
              <a:spcBef>
                <a:spcPct val="20000"/>
              </a:spcBef>
              <a:buChar char="–"/>
              <a:defRPr sz="10700">
                <a:solidFill>
                  <a:schemeClr val="tx1"/>
                </a:solidFill>
                <a:latin typeface="Times New Roman" panose="02020603050405020304" pitchFamily="18" charset="0"/>
              </a:defRPr>
            </a:lvl2pPr>
            <a:lvl3pPr marL="1143000" indent="-228600">
              <a:spcBef>
                <a:spcPct val="20000"/>
              </a:spcBef>
              <a:buChar char="•"/>
              <a:defRPr sz="9200">
                <a:solidFill>
                  <a:schemeClr val="tx1"/>
                </a:solidFill>
                <a:latin typeface="Times New Roman" panose="02020603050405020304" pitchFamily="18" charset="0"/>
              </a:defRPr>
            </a:lvl3pPr>
            <a:lvl4pPr marL="1600200" indent="-228600">
              <a:spcBef>
                <a:spcPct val="20000"/>
              </a:spcBef>
              <a:buChar char="–"/>
              <a:defRPr sz="7700">
                <a:solidFill>
                  <a:schemeClr val="tx1"/>
                </a:solidFill>
                <a:latin typeface="Times New Roman" panose="02020603050405020304" pitchFamily="18" charset="0"/>
              </a:defRPr>
            </a:lvl4pPr>
            <a:lvl5pPr marL="2057400" indent="-228600">
              <a:spcBef>
                <a:spcPct val="20000"/>
              </a:spcBef>
              <a:buChar char="»"/>
              <a:defRPr sz="7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eaLnBrk="1" hangingPunct="1">
              <a:spcBef>
                <a:spcPct val="0"/>
              </a:spcBef>
              <a:buFontTx/>
              <a:buNone/>
            </a:pPr>
            <a:endParaRPr lang="tr-TR" altLang="tr-TR" sz="9200"/>
          </a:p>
        </p:txBody>
      </p:sp>
      <p:sp>
        <p:nvSpPr>
          <p:cNvPr id="3085" name="Rectangle 44"/>
          <p:cNvSpPr>
            <a:spLocks noChangeArrowheads="1"/>
          </p:cNvSpPr>
          <p:nvPr/>
        </p:nvSpPr>
        <p:spPr bwMode="auto">
          <a:xfrm>
            <a:off x="0" y="-611188"/>
            <a:ext cx="153988"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7" tIns="38098" rIns="76197" bIns="38098" anchor="ctr">
            <a:spAutoFit/>
          </a:bodyPr>
          <a:lstStyle>
            <a:lvl1pPr>
              <a:spcBef>
                <a:spcPct val="20000"/>
              </a:spcBef>
              <a:buChar char="•"/>
              <a:defRPr sz="12200">
                <a:solidFill>
                  <a:schemeClr val="tx1"/>
                </a:solidFill>
                <a:latin typeface="Times New Roman" panose="02020603050405020304" pitchFamily="18" charset="0"/>
              </a:defRPr>
            </a:lvl1pPr>
            <a:lvl2pPr marL="742950" indent="-285750">
              <a:spcBef>
                <a:spcPct val="20000"/>
              </a:spcBef>
              <a:buChar char="–"/>
              <a:defRPr sz="10700">
                <a:solidFill>
                  <a:schemeClr val="tx1"/>
                </a:solidFill>
                <a:latin typeface="Times New Roman" panose="02020603050405020304" pitchFamily="18" charset="0"/>
              </a:defRPr>
            </a:lvl2pPr>
            <a:lvl3pPr marL="1143000" indent="-228600">
              <a:spcBef>
                <a:spcPct val="20000"/>
              </a:spcBef>
              <a:buChar char="•"/>
              <a:defRPr sz="9200">
                <a:solidFill>
                  <a:schemeClr val="tx1"/>
                </a:solidFill>
                <a:latin typeface="Times New Roman" panose="02020603050405020304" pitchFamily="18" charset="0"/>
              </a:defRPr>
            </a:lvl3pPr>
            <a:lvl4pPr marL="1600200" indent="-228600">
              <a:spcBef>
                <a:spcPct val="20000"/>
              </a:spcBef>
              <a:buChar char="–"/>
              <a:defRPr sz="7700">
                <a:solidFill>
                  <a:schemeClr val="tx1"/>
                </a:solidFill>
                <a:latin typeface="Times New Roman" panose="02020603050405020304" pitchFamily="18" charset="0"/>
              </a:defRPr>
            </a:lvl4pPr>
            <a:lvl5pPr marL="2057400" indent="-228600">
              <a:spcBef>
                <a:spcPct val="20000"/>
              </a:spcBef>
              <a:buChar char="»"/>
              <a:defRPr sz="7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eaLnBrk="1" hangingPunct="1">
              <a:spcBef>
                <a:spcPct val="0"/>
              </a:spcBef>
              <a:buFontTx/>
              <a:buNone/>
            </a:pPr>
            <a:endParaRPr lang="tr-TR" altLang="tr-TR" sz="9200"/>
          </a:p>
        </p:txBody>
      </p:sp>
      <p:sp>
        <p:nvSpPr>
          <p:cNvPr id="3091" name="Rectangle 30"/>
          <p:cNvSpPr>
            <a:spLocks noChangeArrowheads="1"/>
          </p:cNvSpPr>
          <p:nvPr/>
        </p:nvSpPr>
        <p:spPr bwMode="auto">
          <a:xfrm>
            <a:off x="0" y="-611188"/>
            <a:ext cx="153988"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6197" tIns="38098" rIns="76197" bIns="38098" anchor="ctr">
            <a:spAutoFit/>
          </a:bodyPr>
          <a:lstStyle>
            <a:lvl1pPr>
              <a:spcBef>
                <a:spcPct val="20000"/>
              </a:spcBef>
              <a:buChar char="•"/>
              <a:defRPr sz="12200">
                <a:solidFill>
                  <a:schemeClr val="tx1"/>
                </a:solidFill>
                <a:latin typeface="Times New Roman" panose="02020603050405020304" pitchFamily="18" charset="0"/>
              </a:defRPr>
            </a:lvl1pPr>
            <a:lvl2pPr marL="742950" indent="-285750">
              <a:spcBef>
                <a:spcPct val="20000"/>
              </a:spcBef>
              <a:buChar char="–"/>
              <a:defRPr sz="10700">
                <a:solidFill>
                  <a:schemeClr val="tx1"/>
                </a:solidFill>
                <a:latin typeface="Times New Roman" panose="02020603050405020304" pitchFamily="18" charset="0"/>
              </a:defRPr>
            </a:lvl2pPr>
            <a:lvl3pPr marL="1143000" indent="-228600">
              <a:spcBef>
                <a:spcPct val="20000"/>
              </a:spcBef>
              <a:buChar char="•"/>
              <a:defRPr sz="9200">
                <a:solidFill>
                  <a:schemeClr val="tx1"/>
                </a:solidFill>
                <a:latin typeface="Times New Roman" panose="02020603050405020304" pitchFamily="18" charset="0"/>
              </a:defRPr>
            </a:lvl3pPr>
            <a:lvl4pPr marL="1600200" indent="-228600">
              <a:spcBef>
                <a:spcPct val="20000"/>
              </a:spcBef>
              <a:buChar char="–"/>
              <a:defRPr sz="7700">
                <a:solidFill>
                  <a:schemeClr val="tx1"/>
                </a:solidFill>
                <a:latin typeface="Times New Roman" panose="02020603050405020304" pitchFamily="18" charset="0"/>
              </a:defRPr>
            </a:lvl4pPr>
            <a:lvl5pPr marL="2057400" indent="-228600">
              <a:spcBef>
                <a:spcPct val="20000"/>
              </a:spcBef>
              <a:buChar char="»"/>
              <a:defRPr sz="77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eaLnBrk="1" hangingPunct="1">
              <a:spcBef>
                <a:spcPct val="0"/>
              </a:spcBef>
              <a:buFontTx/>
              <a:buNone/>
            </a:pPr>
            <a:endParaRPr lang="tr-TR" altLang="tr-TR" sz="9200"/>
          </a:p>
        </p:txBody>
      </p:sp>
      <p:sp>
        <p:nvSpPr>
          <p:cNvPr id="3104" name="42 Dikdörtgen"/>
          <p:cNvSpPr>
            <a:spLocks noChangeArrowheads="1"/>
          </p:cNvSpPr>
          <p:nvPr/>
        </p:nvSpPr>
        <p:spPr bwMode="auto">
          <a:xfrm>
            <a:off x="16120657" y="15873641"/>
            <a:ext cx="10725899" cy="446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197" tIns="38098" rIns="76197" bIns="38098">
            <a:spAutoFit/>
          </a:bodyPr>
          <a:lstStyle>
            <a:lvl1pPr marL="342900" indent="-342900" defTabSz="3497263">
              <a:spcBef>
                <a:spcPct val="20000"/>
              </a:spcBef>
              <a:buChar char="•"/>
              <a:defRPr sz="12200">
                <a:solidFill>
                  <a:schemeClr val="tx1"/>
                </a:solidFill>
                <a:latin typeface="Times New Roman" panose="02020603050405020304" pitchFamily="18" charset="0"/>
              </a:defRPr>
            </a:lvl1pPr>
            <a:lvl2pPr defTabSz="3497263">
              <a:spcBef>
                <a:spcPct val="20000"/>
              </a:spcBef>
              <a:buChar char="–"/>
              <a:defRPr sz="10700">
                <a:solidFill>
                  <a:schemeClr val="tx1"/>
                </a:solidFill>
                <a:latin typeface="Times New Roman" panose="02020603050405020304" pitchFamily="18" charset="0"/>
              </a:defRPr>
            </a:lvl2pPr>
            <a:lvl3pPr marL="1143000" indent="-228600" defTabSz="3497263">
              <a:spcBef>
                <a:spcPct val="20000"/>
              </a:spcBef>
              <a:buChar char="•"/>
              <a:defRPr sz="9200">
                <a:solidFill>
                  <a:schemeClr val="tx1"/>
                </a:solidFill>
                <a:latin typeface="Times New Roman" panose="02020603050405020304" pitchFamily="18" charset="0"/>
              </a:defRPr>
            </a:lvl3pPr>
            <a:lvl4pPr marL="1600200" indent="-228600" defTabSz="3497263">
              <a:spcBef>
                <a:spcPct val="20000"/>
              </a:spcBef>
              <a:buChar char="–"/>
              <a:defRPr sz="7700">
                <a:solidFill>
                  <a:schemeClr val="tx1"/>
                </a:solidFill>
                <a:latin typeface="Times New Roman" panose="02020603050405020304" pitchFamily="18" charset="0"/>
              </a:defRPr>
            </a:lvl4pPr>
            <a:lvl5pPr marL="2057400" indent="-228600" defTabSz="3497263">
              <a:spcBef>
                <a:spcPct val="20000"/>
              </a:spcBef>
              <a:buChar char="»"/>
              <a:defRPr sz="7700">
                <a:solidFill>
                  <a:schemeClr val="tx1"/>
                </a:solidFill>
                <a:latin typeface="Times New Roman" panose="02020603050405020304" pitchFamily="18" charset="0"/>
              </a:defRPr>
            </a:lvl5pPr>
            <a:lvl6pPr marL="25146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lvl="1" indent="0" algn="ctr" eaLnBrk="1" hangingPunct="1">
              <a:spcBef>
                <a:spcPct val="0"/>
              </a:spcBef>
              <a:buFontTx/>
              <a:buNone/>
            </a:pPr>
            <a:r>
              <a:rPr lang="en-US" altLang="tr-TR" sz="2400" dirty="0"/>
              <a:t>Figure </a:t>
            </a:r>
            <a:r>
              <a:rPr lang="tr-TR" altLang="tr-TR" sz="2400" dirty="0"/>
              <a:t>1</a:t>
            </a:r>
            <a:r>
              <a:rPr lang="en-US" altLang="tr-TR" sz="2400" dirty="0"/>
              <a:t>. Hydrogen Hydrogen Hydrogen Hydrogen Hydrogen</a:t>
            </a:r>
          </a:p>
        </p:txBody>
      </p:sp>
      <p:cxnSp>
        <p:nvCxnSpPr>
          <p:cNvPr id="56" name="Connecteur droit 55"/>
          <p:cNvCxnSpPr/>
          <p:nvPr/>
        </p:nvCxnSpPr>
        <p:spPr bwMode="auto">
          <a:xfrm>
            <a:off x="0" y="4500725"/>
            <a:ext cx="28800425" cy="0"/>
          </a:xfrm>
          <a:prstGeom prst="line">
            <a:avLst/>
          </a:prstGeom>
          <a:ln>
            <a:headEnd type="none" w="med" len="med"/>
            <a:tailEnd type="none" w="med" len="med"/>
          </a:ln>
          <a:effectLst>
            <a:glow rad="101600">
              <a:srgbClr val="0070C0">
                <a:alpha val="60000"/>
              </a:srgbClr>
            </a:glow>
            <a:outerShdw blurRad="152400" dist="317500" dir="5400000" sx="90000" sy="-19000" rotWithShape="0">
              <a:prstClr val="black">
                <a:alpha val="15000"/>
              </a:prstClr>
            </a:outerShdw>
          </a:effectLst>
          <a:scene3d>
            <a:camera prst="orthographicFront"/>
            <a:lightRig rig="threePt" dir="t"/>
          </a:scene3d>
          <a:sp3d>
            <a:bevelT w="165100" prst="coolSlant"/>
          </a:sp3d>
        </p:spPr>
        <p:style>
          <a:lnRef idx="3">
            <a:schemeClr val="accent2"/>
          </a:lnRef>
          <a:fillRef idx="0">
            <a:schemeClr val="accent2"/>
          </a:fillRef>
          <a:effectRef idx="2">
            <a:schemeClr val="accent2"/>
          </a:effectRef>
          <a:fontRef idx="minor">
            <a:schemeClr val="tx1"/>
          </a:fontRef>
        </p:style>
      </p:cxnSp>
      <p:pic>
        <p:nvPicPr>
          <p:cNvPr id="7" name="Resim 6">
            <a:extLst>
              <a:ext uri="{FF2B5EF4-FFF2-40B4-BE49-F238E27FC236}">
                <a16:creationId xmlns:a16="http://schemas.microsoft.com/office/drawing/2014/main" id="{FE7F3F83-7300-5252-F416-0F440F8982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835" y="384120"/>
            <a:ext cx="12984959" cy="3926079"/>
          </a:xfrm>
          <a:prstGeom prst="rect">
            <a:avLst/>
          </a:prstGeom>
        </p:spPr>
      </p:pic>
      <p:sp>
        <p:nvSpPr>
          <p:cNvPr id="8" name="Text Box 5">
            <a:extLst>
              <a:ext uri="{FF2B5EF4-FFF2-40B4-BE49-F238E27FC236}">
                <a16:creationId xmlns:a16="http://schemas.microsoft.com/office/drawing/2014/main" id="{F012C0B0-DA88-AD73-9F7A-34918F08966B}"/>
              </a:ext>
            </a:extLst>
          </p:cNvPr>
          <p:cNvSpPr txBox="1">
            <a:spLocks noChangeArrowheads="1"/>
          </p:cNvSpPr>
          <p:nvPr/>
        </p:nvSpPr>
        <p:spPr bwMode="auto">
          <a:xfrm>
            <a:off x="14279944" y="1293028"/>
            <a:ext cx="14070821" cy="169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6197" tIns="38098" rIns="76197" bIns="38098">
            <a:spAutoFit/>
          </a:bodyPr>
          <a:lstStyle>
            <a:lvl1pPr defTabSz="3497263">
              <a:spcBef>
                <a:spcPct val="20000"/>
              </a:spcBef>
              <a:buChar char="•"/>
              <a:defRPr sz="12200">
                <a:solidFill>
                  <a:schemeClr val="tx1"/>
                </a:solidFill>
                <a:latin typeface="Times New Roman" panose="02020603050405020304" pitchFamily="18" charset="0"/>
              </a:defRPr>
            </a:lvl1pPr>
            <a:lvl2pPr marL="742950" indent="-285750" defTabSz="3497263">
              <a:spcBef>
                <a:spcPct val="20000"/>
              </a:spcBef>
              <a:buChar char="–"/>
              <a:defRPr sz="10700">
                <a:solidFill>
                  <a:schemeClr val="tx1"/>
                </a:solidFill>
                <a:latin typeface="Times New Roman" panose="02020603050405020304" pitchFamily="18" charset="0"/>
              </a:defRPr>
            </a:lvl2pPr>
            <a:lvl3pPr marL="1143000" indent="-228600" defTabSz="3497263">
              <a:spcBef>
                <a:spcPct val="20000"/>
              </a:spcBef>
              <a:buChar char="•"/>
              <a:defRPr sz="9200">
                <a:solidFill>
                  <a:schemeClr val="tx1"/>
                </a:solidFill>
                <a:latin typeface="Times New Roman" panose="02020603050405020304" pitchFamily="18" charset="0"/>
              </a:defRPr>
            </a:lvl3pPr>
            <a:lvl4pPr marL="1600200" indent="-228600" defTabSz="3497263">
              <a:spcBef>
                <a:spcPct val="20000"/>
              </a:spcBef>
              <a:buChar char="–"/>
              <a:defRPr sz="7700">
                <a:solidFill>
                  <a:schemeClr val="tx1"/>
                </a:solidFill>
                <a:latin typeface="Times New Roman" panose="02020603050405020304" pitchFamily="18" charset="0"/>
              </a:defRPr>
            </a:lvl4pPr>
            <a:lvl5pPr marL="2057400" indent="-228600" defTabSz="3497263">
              <a:spcBef>
                <a:spcPct val="20000"/>
              </a:spcBef>
              <a:buChar char="»"/>
              <a:defRPr sz="7700">
                <a:solidFill>
                  <a:schemeClr val="tx1"/>
                </a:solidFill>
                <a:latin typeface="Times New Roman" panose="02020603050405020304" pitchFamily="18" charset="0"/>
              </a:defRPr>
            </a:lvl5pPr>
            <a:lvl6pPr marL="25146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algn="ctr" eaLnBrk="1" hangingPunct="1">
              <a:spcBef>
                <a:spcPct val="50000"/>
              </a:spcBef>
              <a:buNone/>
            </a:pPr>
            <a:r>
              <a:rPr lang="tr-TR" altLang="tr-TR" sz="3500" b="1" dirty="0" err="1">
                <a:solidFill>
                  <a:srgbClr val="0070C0"/>
                </a:solidFill>
                <a:latin typeface="Palatino Linotype" panose="02040502050505030304" pitchFamily="18" charset="0"/>
              </a:rPr>
              <a:t>Title</a:t>
            </a:r>
            <a:r>
              <a:rPr lang="tr-TR"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tr-TR"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tr-TR"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tr-TR"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r>
              <a:rPr lang="en-US" altLang="tr-TR" sz="3500" b="1" dirty="0">
                <a:solidFill>
                  <a:srgbClr val="0070C0"/>
                </a:solidFill>
                <a:latin typeface="Palatino Linotype" panose="02040502050505030304" pitchFamily="18" charset="0"/>
              </a:rPr>
              <a:t> </a:t>
            </a:r>
            <a:r>
              <a:rPr lang="tr-TR" altLang="tr-TR" sz="3500" b="1" dirty="0" err="1">
                <a:solidFill>
                  <a:srgbClr val="0070C0"/>
                </a:solidFill>
                <a:latin typeface="Palatino Linotype" panose="02040502050505030304" pitchFamily="18" charset="0"/>
              </a:rPr>
              <a:t>Title</a:t>
            </a:r>
            <a:endParaRPr lang="en-US" altLang="tr-TR" sz="3500" b="1" dirty="0">
              <a:solidFill>
                <a:srgbClr val="0070C0"/>
              </a:solidFill>
              <a:latin typeface="Palatino Linotype" panose="02040502050505030304" pitchFamily="18" charset="0"/>
            </a:endParaRPr>
          </a:p>
        </p:txBody>
      </p:sp>
      <p:sp>
        <p:nvSpPr>
          <p:cNvPr id="9" name="Text Box 9">
            <a:extLst>
              <a:ext uri="{FF2B5EF4-FFF2-40B4-BE49-F238E27FC236}">
                <a16:creationId xmlns:a16="http://schemas.microsoft.com/office/drawing/2014/main" id="{03F3C457-1551-3BB9-AD6A-CD8251805CE7}"/>
              </a:ext>
            </a:extLst>
          </p:cNvPr>
          <p:cNvSpPr txBox="1">
            <a:spLocks noChangeArrowheads="1"/>
          </p:cNvSpPr>
          <p:nvPr/>
        </p:nvSpPr>
        <p:spPr bwMode="auto">
          <a:xfrm>
            <a:off x="1715294" y="6993116"/>
            <a:ext cx="25373012" cy="446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197" tIns="38098" rIns="76197" bIns="38098">
            <a:spAutoFit/>
          </a:bodyPr>
          <a:lstStyle>
            <a:lvl1pPr defTabSz="3497263">
              <a:spcBef>
                <a:spcPct val="20000"/>
              </a:spcBef>
              <a:buChar char="•"/>
              <a:defRPr sz="12200">
                <a:solidFill>
                  <a:schemeClr val="tx1"/>
                </a:solidFill>
                <a:latin typeface="Times New Roman" panose="02020603050405020304" pitchFamily="18" charset="0"/>
              </a:defRPr>
            </a:lvl1pPr>
            <a:lvl2pPr marL="742950" indent="-285750" defTabSz="3497263">
              <a:spcBef>
                <a:spcPct val="20000"/>
              </a:spcBef>
              <a:buChar char="–"/>
              <a:defRPr sz="10700">
                <a:solidFill>
                  <a:schemeClr val="tx1"/>
                </a:solidFill>
                <a:latin typeface="Times New Roman" panose="02020603050405020304" pitchFamily="18" charset="0"/>
              </a:defRPr>
            </a:lvl2pPr>
            <a:lvl3pPr marL="1143000" indent="-228600" defTabSz="3497263">
              <a:spcBef>
                <a:spcPct val="20000"/>
              </a:spcBef>
              <a:buChar char="•"/>
              <a:defRPr sz="9200">
                <a:solidFill>
                  <a:schemeClr val="tx1"/>
                </a:solidFill>
                <a:latin typeface="Times New Roman" panose="02020603050405020304" pitchFamily="18" charset="0"/>
              </a:defRPr>
            </a:lvl3pPr>
            <a:lvl4pPr marL="1600200" indent="-228600" defTabSz="3497263">
              <a:spcBef>
                <a:spcPct val="20000"/>
              </a:spcBef>
              <a:buChar char="–"/>
              <a:defRPr sz="7700">
                <a:solidFill>
                  <a:schemeClr val="tx1"/>
                </a:solidFill>
                <a:latin typeface="Times New Roman" panose="02020603050405020304" pitchFamily="18" charset="0"/>
              </a:defRPr>
            </a:lvl4pPr>
            <a:lvl5pPr marL="2057400" indent="-228600" defTabSz="3497263">
              <a:spcBef>
                <a:spcPct val="20000"/>
              </a:spcBef>
              <a:buChar char="»"/>
              <a:defRPr sz="7700">
                <a:solidFill>
                  <a:schemeClr val="tx1"/>
                </a:solidFill>
                <a:latin typeface="Times New Roman" panose="02020603050405020304" pitchFamily="18" charset="0"/>
              </a:defRPr>
            </a:lvl5pPr>
            <a:lvl6pPr marL="25146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algn="ctr" eaLnBrk="1" hangingPunct="1">
              <a:spcBef>
                <a:spcPts val="500"/>
              </a:spcBef>
              <a:buFontTx/>
              <a:buNone/>
            </a:pPr>
            <a:r>
              <a:rPr lang="en-US" altLang="tr-TR" sz="2400" dirty="0">
                <a:latin typeface="Palatino Linotype" panose="02040502050505030304" pitchFamily="18" charset="0"/>
              </a:rPr>
              <a:t>*E-mail: </a:t>
            </a:r>
            <a:r>
              <a:rPr lang="en-US" altLang="tr-TR" sz="2400" dirty="0" err="1">
                <a:latin typeface="Palatino Linotype" panose="02040502050505030304" pitchFamily="18" charset="0"/>
              </a:rPr>
              <a:t>xxx@yyy.com</a:t>
            </a:r>
            <a:endParaRPr lang="tr-TR" altLang="tr-TR" sz="2400" dirty="0">
              <a:latin typeface="Palatino Linotype" panose="02040502050505030304" pitchFamily="18" charset="0"/>
            </a:endParaRPr>
          </a:p>
        </p:txBody>
      </p:sp>
      <p:cxnSp>
        <p:nvCxnSpPr>
          <p:cNvPr id="10" name="Connecteur droit 55">
            <a:extLst>
              <a:ext uri="{FF2B5EF4-FFF2-40B4-BE49-F238E27FC236}">
                <a16:creationId xmlns:a16="http://schemas.microsoft.com/office/drawing/2014/main" id="{7F9E77A1-D485-B517-89BC-4B2C11F7FF11}"/>
              </a:ext>
            </a:extLst>
          </p:cNvPr>
          <p:cNvCxnSpPr/>
          <p:nvPr/>
        </p:nvCxnSpPr>
        <p:spPr bwMode="auto">
          <a:xfrm>
            <a:off x="-1" y="7849097"/>
            <a:ext cx="28800425" cy="0"/>
          </a:xfrm>
          <a:prstGeom prst="line">
            <a:avLst/>
          </a:prstGeom>
          <a:ln>
            <a:headEnd type="none" w="med" len="med"/>
            <a:tailEnd type="none" w="med" len="med"/>
          </a:ln>
          <a:effectLst>
            <a:glow rad="101600">
              <a:srgbClr val="0070C0">
                <a:alpha val="60000"/>
              </a:srgbClr>
            </a:glow>
            <a:outerShdw blurRad="152400" dist="317500" dir="5400000" sx="90000" sy="-19000" rotWithShape="0">
              <a:prstClr val="black">
                <a:alpha val="15000"/>
              </a:prstClr>
            </a:outerShdw>
          </a:effectLst>
          <a:scene3d>
            <a:camera prst="orthographicFront"/>
            <a:lightRig rig="threePt" dir="t"/>
          </a:scene3d>
          <a:sp3d>
            <a:bevelT w="165100" prst="coolSlant"/>
          </a:sp3d>
        </p:spPr>
        <p:style>
          <a:lnRef idx="3">
            <a:schemeClr val="accent2"/>
          </a:lnRef>
          <a:fillRef idx="0">
            <a:schemeClr val="accent2"/>
          </a:fillRef>
          <a:effectRef idx="2">
            <a:schemeClr val="accent2"/>
          </a:effectRef>
          <a:fontRef idx="minor">
            <a:schemeClr val="tx1"/>
          </a:fontRef>
        </p:style>
      </p:cxnSp>
      <p:sp>
        <p:nvSpPr>
          <p:cNvPr id="16" name="Text Box 7">
            <a:extLst>
              <a:ext uri="{FF2B5EF4-FFF2-40B4-BE49-F238E27FC236}">
                <a16:creationId xmlns:a16="http://schemas.microsoft.com/office/drawing/2014/main" id="{63E3B5C6-DD59-94D2-3249-5027D2DF0056}"/>
              </a:ext>
            </a:extLst>
          </p:cNvPr>
          <p:cNvSpPr txBox="1">
            <a:spLocks noChangeArrowheads="1"/>
          </p:cNvSpPr>
          <p:nvPr/>
        </p:nvSpPr>
        <p:spPr bwMode="auto">
          <a:xfrm>
            <a:off x="743857" y="8414425"/>
            <a:ext cx="13214847" cy="17774092"/>
          </a:xfrm>
          <a:prstGeom prst="rect">
            <a:avLst/>
          </a:prstGeom>
          <a:noFill/>
          <a:ln w="9525">
            <a:noFill/>
            <a:miter lim="800000"/>
            <a:headEnd/>
            <a:tailEnd/>
          </a:ln>
          <a:effectLst/>
        </p:spPr>
        <p:txBody>
          <a:bodyPr wrap="square" lIns="76197" tIns="38098" rIns="76197" bIns="38098">
            <a:spAutoFit/>
          </a:bodyPr>
          <a:lstStyle/>
          <a:p>
            <a:pPr marL="380985" lvl="1" indent="0" algn="ctr" eaLnBrk="1" hangingPunct="1">
              <a:buClr>
                <a:schemeClr val="accent2">
                  <a:lumMod val="60000"/>
                  <a:lumOff val="40000"/>
                </a:schemeClr>
              </a:buClr>
              <a:defRPr/>
            </a:pPr>
            <a:r>
              <a:rPr lang="en-US" sz="2500" b="1" dirty="0">
                <a:solidFill>
                  <a:srgbClr val="0070C0"/>
                </a:solidFill>
                <a:latin typeface="Arial" panose="020B0604020202020204" pitchFamily="34" charset="0"/>
                <a:cs typeface="Arial" panose="020B0604020202020204" pitchFamily="34" charset="0"/>
              </a:rPr>
              <a:t>I. Title </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Hydrogen Hydrogen Hydrogen Hydrogen Hydrogen Hydrogen Hydrogen Hydrogen Hydrogen Hydrogen Hydrogen Hydrogen Hydrogen Hydrogen Hydrogen Hydrogen Hydrogen Hydrogen Hydrogen Hydrogen Hydrogen Hydrogen Hydrogen Hydrogen Hydrogen Hydrogen Hydrogen Hydrogen Hydrogen Hydrogen </a:t>
            </a:r>
            <a:r>
              <a:rPr lang="en-US" sz="2500" dirty="0">
                <a:solidFill>
                  <a:srgbClr val="0070C0"/>
                </a:solidFill>
                <a:latin typeface="Arial" panose="020B0604020202020204" pitchFamily="34" charset="0"/>
                <a:cs typeface="Arial" panose="020B0604020202020204" pitchFamily="34" charset="0"/>
              </a:rPr>
              <a:t>by Escriva (1999) </a:t>
            </a:r>
            <a:r>
              <a:rPr lang="en-US" sz="2500" dirty="0">
                <a:latin typeface="Arial" panose="020B0604020202020204" pitchFamily="34" charset="0"/>
                <a:cs typeface="Arial" panose="020B0604020202020204" pitchFamily="34" charset="0"/>
              </a:rPr>
              <a:t>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a:t>
            </a:r>
            <a:r>
              <a:rPr lang="en-US" sz="2500" dirty="0">
                <a:solidFill>
                  <a:srgbClr val="0070C0"/>
                </a:solidFill>
                <a:latin typeface="Arial" panose="020B0604020202020204" pitchFamily="34" charset="0"/>
                <a:cs typeface="Arial" panose="020B0604020202020204" pitchFamily="34" charset="0"/>
              </a:rPr>
              <a:t> by Carte (1995)</a:t>
            </a:r>
            <a:r>
              <a:rPr lang="en-US" sz="2500" dirty="0">
                <a:latin typeface="Arial" panose="020B0604020202020204" pitchFamily="34" charset="0"/>
                <a:cs typeface="Arial" panose="020B0604020202020204" pitchFamily="34" charset="0"/>
              </a:rPr>
              <a:t> Hydrogen Hydrogen Hydrogen Hydrogen Hydrogen Hydrogen Hydrogen Hydrogen Hydrogen Hydrogen Hydrogen Hydrogen Hydrogen Hydrogen Hydrogen Hydrogen Hydrogen Hydrogen Hydrogen Hydrogen Hydrogen Hydrogen Hydrogen Hydrogen Hydrogen Hydrogen Hydrogen </a:t>
            </a:r>
          </a:p>
          <a:p>
            <a:pPr marL="380985" lvl="1" indent="0" algn="ctr" eaLnBrk="1" hangingPunct="1">
              <a:buClr>
                <a:schemeClr val="accent2">
                  <a:lumMod val="60000"/>
                  <a:lumOff val="40000"/>
                </a:schemeClr>
              </a:buClr>
              <a:defRPr/>
            </a:pPr>
            <a:r>
              <a:rPr lang="en-US" sz="2500" b="1" dirty="0">
                <a:solidFill>
                  <a:srgbClr val="0070C0"/>
                </a:solidFill>
                <a:latin typeface="Arial" panose="020B0604020202020204" pitchFamily="34" charset="0"/>
                <a:cs typeface="Arial" panose="020B0604020202020204" pitchFamily="34" charset="0"/>
              </a:rPr>
              <a:t>II. Title </a:t>
            </a:r>
            <a:endParaRPr lang="en-US" sz="2500" dirty="0">
              <a:latin typeface="Arial" panose="020B0604020202020204" pitchFamily="34" charset="0"/>
              <a:cs typeface="Arial" panose="020B0604020202020204" pitchFamily="34" charset="0"/>
            </a:endParaRP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 Hydrogen</a:t>
            </a:r>
          </a:p>
          <a:p>
            <a:pPr marL="838185" lvl="1" indent="-457200" algn="just" eaLnBrk="1" hangingPunct="1">
              <a:buClr>
                <a:schemeClr val="accent2">
                  <a:lumMod val="60000"/>
                  <a:lumOff val="40000"/>
                </a:schemeClr>
              </a:buClr>
              <a:buFont typeface="Arial" panose="020B0604020202020204" pitchFamily="34" charset="0"/>
              <a:buChar char="•"/>
              <a:defRPr/>
            </a:pPr>
            <a:r>
              <a:rPr lang="en-US" sz="2500" dirty="0">
                <a:latin typeface="Arial" panose="020B0604020202020204" pitchFamily="34" charset="0"/>
                <a:cs typeface="Arial" panose="020B0604020202020204" pitchFamily="34" charset="0"/>
              </a:rPr>
              <a:t>	Hydrogen Hydrogen Hydrogen Hydrogen Hydrogen Hydrogen </a:t>
            </a:r>
          </a:p>
          <a:p>
            <a:pPr marL="838185" lvl="1" indent="-457200" algn="just" eaLnBrk="1" hangingPunct="1">
              <a:buClr>
                <a:schemeClr val="accent2">
                  <a:lumMod val="60000"/>
                  <a:lumOff val="40000"/>
                </a:schemeClr>
              </a:buClr>
              <a:buFont typeface="Arial" panose="020B0604020202020204" pitchFamily="34" charset="0"/>
              <a:buChar char="•"/>
              <a:defRPr/>
            </a:pPr>
            <a:r>
              <a:rPr lang="en-US" sz="2500" dirty="0">
                <a:latin typeface="Arial" panose="020B0604020202020204" pitchFamily="34" charset="0"/>
                <a:cs typeface="Arial" panose="020B0604020202020204" pitchFamily="34" charset="0"/>
              </a:rPr>
              <a:t>Hydrogen Hydrogen Hydrogen Hydrogen Hydrogen Hydrogen Hydrogen </a:t>
            </a:r>
          </a:p>
          <a:p>
            <a:pPr marL="838185" lvl="1" indent="-457200" algn="just" eaLnBrk="1" hangingPunct="1">
              <a:buClr>
                <a:schemeClr val="accent2">
                  <a:lumMod val="60000"/>
                  <a:lumOff val="40000"/>
                </a:schemeClr>
              </a:buClr>
              <a:buFont typeface="Arial" panose="020B0604020202020204" pitchFamily="34" charset="0"/>
              <a:buChar char="•"/>
              <a:defRPr/>
            </a:pPr>
            <a:r>
              <a:rPr lang="en-US" sz="2500" dirty="0">
                <a:latin typeface="Arial" panose="020B0604020202020204" pitchFamily="34" charset="0"/>
                <a:cs typeface="Arial" panose="020B0604020202020204" pitchFamily="34" charset="0"/>
              </a:rPr>
              <a:t>Hydrogen Hydrogen Hydrogen Hydrogen Hydrogen Hydrogen Hydrogen </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	Hydrogen Hydrogen Hydrogen Hydrogen Hydrogen Hydrogen Hydrogen Hydrogen Hydrogen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Hydrogen</a:t>
            </a:r>
            <a:r>
              <a:rPr lang="en-US" sz="2500" dirty="0" smtClean="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endParaRPr lang="en-US" sz="2500" dirty="0">
              <a:latin typeface="Arial" panose="020B0604020202020204" pitchFamily="34" charset="0"/>
              <a:cs typeface="Arial" panose="020B0604020202020204" pitchFamily="34" charset="0"/>
            </a:endParaRPr>
          </a:p>
          <a:p>
            <a:pPr marL="838185" lvl="1" indent="-457200" algn="just" eaLnBrk="1" hangingPunct="1">
              <a:buClr>
                <a:schemeClr val="accent2">
                  <a:lumMod val="60000"/>
                  <a:lumOff val="40000"/>
                </a:schemeClr>
              </a:buClr>
              <a:buFont typeface="Arial" panose="020B0604020202020204" pitchFamily="34" charset="0"/>
              <a:buChar char="•"/>
              <a:defRPr/>
            </a:pPr>
            <a:r>
              <a:rPr lang="en-US" sz="2500" dirty="0">
                <a:latin typeface="Arial" panose="020B0604020202020204" pitchFamily="34" charset="0"/>
                <a:cs typeface="Arial" panose="020B0604020202020204" pitchFamily="34" charset="0"/>
              </a:rPr>
              <a:t>	Hydrogen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p>
          <a:p>
            <a:pPr marL="838185" lvl="1" indent="-457200" algn="just" eaLnBrk="1" hangingPunct="1">
              <a:buClr>
                <a:schemeClr val="accent2">
                  <a:lumMod val="60000"/>
                  <a:lumOff val="40000"/>
                </a:schemeClr>
              </a:buClr>
              <a:buFont typeface="Arial" panose="020B0604020202020204" pitchFamily="34" charset="0"/>
              <a:buChar char="•"/>
              <a:defRPr/>
            </a:pPr>
            <a:r>
              <a:rPr lang="en-US" sz="2500" dirty="0">
                <a:latin typeface="Arial" panose="020B0604020202020204" pitchFamily="34" charset="0"/>
                <a:cs typeface="Arial" panose="020B0604020202020204" pitchFamily="34" charset="0"/>
              </a:rPr>
              <a:t>Hydrogen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p>
          <a:p>
            <a:pPr marL="838185" lvl="1" indent="-457200" algn="just" eaLnBrk="1" hangingPunct="1">
              <a:buClr>
                <a:schemeClr val="accent2">
                  <a:lumMod val="60000"/>
                  <a:lumOff val="40000"/>
                </a:schemeClr>
              </a:buClr>
              <a:buFont typeface="Arial" panose="020B0604020202020204" pitchFamily="34" charset="0"/>
              <a:buChar char="•"/>
              <a:defRPr/>
            </a:pPr>
            <a:r>
              <a:rPr lang="en-US" sz="2500" dirty="0">
                <a:latin typeface="Arial" panose="020B0604020202020204" pitchFamily="34" charset="0"/>
                <a:cs typeface="Arial" panose="020B0604020202020204" pitchFamily="34" charset="0"/>
              </a:rPr>
              <a:t>Hydrogen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	Hydrogen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endParaRPr lang="en-US" sz="2500" dirty="0">
              <a:latin typeface="Arial" panose="020B0604020202020204" pitchFamily="34" charset="0"/>
              <a:cs typeface="Arial" panose="020B0604020202020204" pitchFamily="34" charset="0"/>
            </a:endParaRPr>
          </a:p>
          <a:p>
            <a:pPr marL="380985" lvl="1" indent="0" algn="just" eaLnBrk="1" hangingPunct="1">
              <a:buClr>
                <a:schemeClr val="accent2">
                  <a:lumMod val="60000"/>
                  <a:lumOff val="40000"/>
                </a:schemeClr>
              </a:buClr>
              <a:defRPr/>
            </a:pPr>
            <a:endParaRPr lang="tr-TR" sz="2500" dirty="0" smtClean="0">
              <a:latin typeface="Arial" panose="020B0604020202020204" pitchFamily="34" charset="0"/>
              <a:cs typeface="Arial" panose="020B0604020202020204" pitchFamily="34" charset="0"/>
            </a:endParaRPr>
          </a:p>
        </p:txBody>
      </p:sp>
      <p:sp>
        <p:nvSpPr>
          <p:cNvPr id="17" name="42 Dikdörtgen">
            <a:extLst>
              <a:ext uri="{FF2B5EF4-FFF2-40B4-BE49-F238E27FC236}">
                <a16:creationId xmlns:a16="http://schemas.microsoft.com/office/drawing/2014/main" id="{317F4D3E-6279-D95D-08D1-6A98F9EA5E7C}"/>
              </a:ext>
            </a:extLst>
          </p:cNvPr>
          <p:cNvSpPr>
            <a:spLocks noChangeArrowheads="1"/>
          </p:cNvSpPr>
          <p:nvPr/>
        </p:nvSpPr>
        <p:spPr bwMode="auto">
          <a:xfrm>
            <a:off x="15821016" y="19908654"/>
            <a:ext cx="10988675" cy="446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197" tIns="38098" rIns="76197" bIns="38098">
            <a:spAutoFit/>
          </a:bodyPr>
          <a:lstStyle>
            <a:lvl1pPr marL="342900" indent="-342900" defTabSz="3497263">
              <a:spcBef>
                <a:spcPct val="20000"/>
              </a:spcBef>
              <a:buChar char="•"/>
              <a:defRPr sz="12200">
                <a:solidFill>
                  <a:schemeClr val="tx1"/>
                </a:solidFill>
                <a:latin typeface="Times New Roman" panose="02020603050405020304" pitchFamily="18" charset="0"/>
              </a:defRPr>
            </a:lvl1pPr>
            <a:lvl2pPr defTabSz="3497263">
              <a:spcBef>
                <a:spcPct val="20000"/>
              </a:spcBef>
              <a:buChar char="–"/>
              <a:defRPr sz="10700">
                <a:solidFill>
                  <a:schemeClr val="tx1"/>
                </a:solidFill>
                <a:latin typeface="Times New Roman" panose="02020603050405020304" pitchFamily="18" charset="0"/>
              </a:defRPr>
            </a:lvl2pPr>
            <a:lvl3pPr marL="1143000" indent="-228600" defTabSz="3497263">
              <a:spcBef>
                <a:spcPct val="20000"/>
              </a:spcBef>
              <a:buChar char="•"/>
              <a:defRPr sz="9200">
                <a:solidFill>
                  <a:schemeClr val="tx1"/>
                </a:solidFill>
                <a:latin typeface="Times New Roman" panose="02020603050405020304" pitchFamily="18" charset="0"/>
              </a:defRPr>
            </a:lvl3pPr>
            <a:lvl4pPr marL="1600200" indent="-228600" defTabSz="3497263">
              <a:spcBef>
                <a:spcPct val="20000"/>
              </a:spcBef>
              <a:buChar char="–"/>
              <a:defRPr sz="7700">
                <a:solidFill>
                  <a:schemeClr val="tx1"/>
                </a:solidFill>
                <a:latin typeface="Times New Roman" panose="02020603050405020304" pitchFamily="18" charset="0"/>
              </a:defRPr>
            </a:lvl4pPr>
            <a:lvl5pPr marL="2057400" indent="-228600" defTabSz="3497263">
              <a:spcBef>
                <a:spcPct val="20000"/>
              </a:spcBef>
              <a:buChar char="»"/>
              <a:defRPr sz="7700">
                <a:solidFill>
                  <a:schemeClr val="tx1"/>
                </a:solidFill>
                <a:latin typeface="Times New Roman" panose="02020603050405020304" pitchFamily="18" charset="0"/>
              </a:defRPr>
            </a:lvl5pPr>
            <a:lvl6pPr marL="25146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6pPr>
            <a:lvl7pPr marL="29718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7pPr>
            <a:lvl8pPr marL="34290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8pPr>
            <a:lvl9pPr marL="3886200" indent="-228600" defTabSz="3497263" eaLnBrk="0" fontAlgn="base" hangingPunct="0">
              <a:spcBef>
                <a:spcPct val="20000"/>
              </a:spcBef>
              <a:spcAft>
                <a:spcPct val="0"/>
              </a:spcAft>
              <a:buChar char="»"/>
              <a:defRPr sz="7700">
                <a:solidFill>
                  <a:schemeClr val="tx1"/>
                </a:solidFill>
                <a:latin typeface="Times New Roman" panose="02020603050405020304" pitchFamily="18" charset="0"/>
              </a:defRPr>
            </a:lvl9pPr>
          </a:lstStyle>
          <a:p>
            <a:pPr lvl="1" indent="0" algn="ctr" eaLnBrk="1" hangingPunct="1">
              <a:spcBef>
                <a:spcPct val="0"/>
              </a:spcBef>
              <a:buFontTx/>
              <a:buNone/>
            </a:pPr>
            <a:r>
              <a:rPr lang="en-US" altLang="tr-TR" sz="2400" dirty="0"/>
              <a:t>Table </a:t>
            </a:r>
            <a:r>
              <a:rPr lang="tr-TR" altLang="tr-TR" sz="2400" dirty="0"/>
              <a:t>1</a:t>
            </a:r>
            <a:r>
              <a:rPr lang="en-US" altLang="tr-TR" sz="2400" dirty="0"/>
              <a:t>. Hydrogen Hydrogen Hydrogen Hydrogen Hydrogen</a:t>
            </a:r>
          </a:p>
        </p:txBody>
      </p:sp>
      <p:sp>
        <p:nvSpPr>
          <p:cNvPr id="19" name="26 Yuvarlatılmış Dikdörtgen">
            <a:extLst>
              <a:ext uri="{FF2B5EF4-FFF2-40B4-BE49-F238E27FC236}">
                <a16:creationId xmlns:a16="http://schemas.microsoft.com/office/drawing/2014/main" id="{F55A696B-3833-4C31-2BC5-F0EA569DA806}"/>
              </a:ext>
            </a:extLst>
          </p:cNvPr>
          <p:cNvSpPr/>
          <p:nvPr/>
        </p:nvSpPr>
        <p:spPr>
          <a:xfrm>
            <a:off x="452836" y="27529307"/>
            <a:ext cx="27718360" cy="4010412"/>
          </a:xfrm>
          <a:prstGeom prst="roundRect">
            <a:avLst>
              <a:gd name="adj" fmla="val 5910"/>
            </a:avLst>
          </a:prstGeom>
          <a:noFill/>
          <a:ln w="793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anchor="ctr"/>
          <a:lstStyle/>
          <a:p>
            <a:pPr algn="ctr" eaLnBrk="1" hangingPunct="1">
              <a:defRPr/>
            </a:pPr>
            <a:endParaRPr lang="tr-TR">
              <a:solidFill>
                <a:srgbClr val="0070C0"/>
              </a:solidFill>
            </a:endParaRPr>
          </a:p>
        </p:txBody>
      </p:sp>
      <p:sp>
        <p:nvSpPr>
          <p:cNvPr id="21" name="Metin kutusu 20">
            <a:extLst>
              <a:ext uri="{FF2B5EF4-FFF2-40B4-BE49-F238E27FC236}">
                <a16:creationId xmlns:a16="http://schemas.microsoft.com/office/drawing/2014/main" id="{C382FCEA-86F9-D281-C837-0ADC4C99EF40}"/>
              </a:ext>
            </a:extLst>
          </p:cNvPr>
          <p:cNvSpPr txBox="1"/>
          <p:nvPr/>
        </p:nvSpPr>
        <p:spPr>
          <a:xfrm>
            <a:off x="926697" y="27691349"/>
            <a:ext cx="26957920" cy="4401205"/>
          </a:xfrm>
          <a:prstGeom prst="rect">
            <a:avLst/>
          </a:prstGeom>
          <a:noFill/>
        </p:spPr>
        <p:txBody>
          <a:bodyPr wrap="square" rtlCol="0">
            <a:spAutoFit/>
          </a:bodyPr>
          <a:lstStyle/>
          <a:p>
            <a:pPr algn="ctr"/>
            <a:r>
              <a:rPr lang="en-US" sz="2000" b="1" dirty="0">
                <a:solidFill>
                  <a:srgbClr val="0070C0"/>
                </a:solidFill>
                <a:latin typeface="Arial" panose="020B0604020202020204" pitchFamily="34" charset="0"/>
                <a:cs typeface="Arial" panose="020B0604020202020204" pitchFamily="34" charset="0"/>
              </a:rPr>
              <a:t>References </a:t>
            </a:r>
            <a:endParaRPr lang="tr-TR" sz="2000" b="1" dirty="0">
              <a:solidFill>
                <a:srgbClr val="0070C0"/>
              </a:solidFill>
              <a:latin typeface="Arial" panose="020B0604020202020204" pitchFamily="34" charset="0"/>
              <a:cs typeface="Arial" panose="020B0604020202020204" pitchFamily="34" charset="0"/>
            </a:endParaRPr>
          </a:p>
          <a:p>
            <a:pPr algn="ctr"/>
            <a:endParaRPr lang="tr-TR" sz="2000" b="1" dirty="0">
              <a:solidFill>
                <a:srgbClr val="0070C0"/>
              </a:solidFill>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Carte G., </a:t>
            </a:r>
            <a:r>
              <a:rPr lang="en-US" sz="2000" dirty="0" err="1">
                <a:latin typeface="Arial" panose="020B0604020202020204" pitchFamily="34" charset="0"/>
                <a:cs typeface="Arial" panose="020B0604020202020204" pitchFamily="34" charset="0"/>
              </a:rPr>
              <a:t>Dusek</a:t>
            </a:r>
            <a:r>
              <a:rPr lang="en-US" sz="2000" dirty="0">
                <a:latin typeface="Arial" panose="020B0604020202020204" pitchFamily="34" charset="0"/>
                <a:cs typeface="Arial" panose="020B0604020202020204" pitchFamily="34" charset="0"/>
              </a:rPr>
              <a:t> J., </a:t>
            </a:r>
            <a:r>
              <a:rPr lang="en-US" sz="2000" dirty="0" err="1">
                <a:latin typeface="Arial" panose="020B0604020202020204" pitchFamily="34" charset="0"/>
                <a:cs typeface="Arial" panose="020B0604020202020204" pitchFamily="34" charset="0"/>
              </a:rPr>
              <a:t>Fraunié</a:t>
            </a:r>
            <a:r>
              <a:rPr lang="en-US" sz="2000" dirty="0">
                <a:latin typeface="Arial" panose="020B0604020202020204" pitchFamily="34" charset="0"/>
                <a:cs typeface="Arial" panose="020B0604020202020204" pitchFamily="34" charset="0"/>
              </a:rPr>
              <a:t> P., A spectral time discretization for flows with dominant periodicity, Journal of Computational </a:t>
            </a:r>
            <a:r>
              <a:rPr lang="en-US" sz="2000" dirty="0" err="1">
                <a:latin typeface="Arial" panose="020B0604020202020204" pitchFamily="34" charset="0"/>
                <a:cs typeface="Arial" panose="020B0604020202020204" pitchFamily="34" charset="0"/>
              </a:rPr>
              <a:t>Physiscs</a:t>
            </a:r>
            <a:r>
              <a:rPr lang="en-US" sz="2000" dirty="0">
                <a:latin typeface="Arial" panose="020B0604020202020204" pitchFamily="34" charset="0"/>
                <a:cs typeface="Arial" panose="020B0604020202020204" pitchFamily="34" charset="0"/>
              </a:rPr>
              <a:t>, 120, 171-183, (1995).</a:t>
            </a:r>
          </a:p>
          <a:p>
            <a:pPr algn="just"/>
            <a:r>
              <a:rPr lang="en-US" sz="2000" dirty="0">
                <a:latin typeface="Arial" panose="020B0604020202020204" pitchFamily="34" charset="0"/>
                <a:cs typeface="Arial" panose="020B0604020202020204" pitchFamily="34" charset="0"/>
              </a:rPr>
              <a:t> </a:t>
            </a:r>
          </a:p>
          <a:p>
            <a:pPr algn="just"/>
            <a:r>
              <a:rPr lang="en-US" sz="2000" dirty="0" err="1">
                <a:latin typeface="Arial" panose="020B0604020202020204" pitchFamily="34" charset="0"/>
                <a:cs typeface="Arial" panose="020B0604020202020204" pitchFamily="34" charset="0"/>
              </a:rPr>
              <a:t>Coutanceau</a:t>
            </a:r>
            <a:r>
              <a:rPr lang="en-US" sz="2000" dirty="0">
                <a:latin typeface="Arial" panose="020B0604020202020204" pitchFamily="34" charset="0"/>
                <a:cs typeface="Arial" panose="020B0604020202020204" pitchFamily="34" charset="0"/>
              </a:rPr>
              <a:t> M., </a:t>
            </a:r>
            <a:r>
              <a:rPr lang="en-US" sz="2000" dirty="0" err="1">
                <a:latin typeface="Arial" panose="020B0604020202020204" pitchFamily="34" charset="0"/>
                <a:cs typeface="Arial" panose="020B0604020202020204" pitchFamily="34" charset="0"/>
              </a:rPr>
              <a:t>Bouard</a:t>
            </a:r>
            <a:r>
              <a:rPr lang="en-US" sz="2000" dirty="0">
                <a:latin typeface="Arial" panose="020B0604020202020204" pitchFamily="34" charset="0"/>
                <a:cs typeface="Arial" panose="020B0604020202020204" pitchFamily="34" charset="0"/>
              </a:rPr>
              <a:t> R., Experimental determination of the main features of the viscous flow in the wake of a cylinder in uniform translation, Part 1: Steady flow, Journal of Fluid Mechanics, 79, 231-256 (1977).</a:t>
            </a:r>
          </a:p>
          <a:p>
            <a:pPr algn="just"/>
            <a:r>
              <a:rPr lang="en-US" sz="2000" dirty="0">
                <a:latin typeface="Arial" panose="020B0604020202020204" pitchFamily="34" charset="0"/>
                <a:cs typeface="Arial" panose="020B0604020202020204" pitchFamily="34" charset="0"/>
              </a:rPr>
              <a:t> </a:t>
            </a:r>
          </a:p>
          <a:p>
            <a:pPr algn="just"/>
            <a:r>
              <a:rPr lang="en-US" sz="2000" dirty="0">
                <a:latin typeface="Arial" panose="020B0604020202020204" pitchFamily="34" charset="0"/>
                <a:cs typeface="Arial" panose="020B0604020202020204" pitchFamily="34" charset="0"/>
              </a:rPr>
              <a:t>Escriva X., Étude </a:t>
            </a:r>
            <a:r>
              <a:rPr lang="en-US" sz="2000" dirty="0" err="1">
                <a:latin typeface="Arial" panose="020B0604020202020204" pitchFamily="34" charset="0"/>
                <a:cs typeface="Arial" panose="020B0604020202020204" pitchFamily="34" charset="0"/>
              </a:rPr>
              <a:t>dynamique</a:t>
            </a:r>
            <a:r>
              <a:rPr lang="en-US" sz="2000" dirty="0">
                <a:latin typeface="Arial" panose="020B0604020202020204" pitchFamily="34" charset="0"/>
                <a:cs typeface="Arial" panose="020B0604020202020204" pitchFamily="34" charset="0"/>
              </a:rPr>
              <a:t> et </a:t>
            </a:r>
            <a:r>
              <a:rPr lang="en-US" sz="2000" dirty="0" err="1">
                <a:latin typeface="Arial" panose="020B0604020202020204" pitchFamily="34" charset="0"/>
                <a:cs typeface="Arial" panose="020B0604020202020204" pitchFamily="34" charset="0"/>
              </a:rPr>
              <a:t>thermique</a:t>
            </a:r>
            <a:r>
              <a:rPr lang="en-US" sz="2000" dirty="0">
                <a:latin typeface="Arial" panose="020B0604020202020204" pitchFamily="34" charset="0"/>
                <a:cs typeface="Arial" panose="020B0604020202020204" pitchFamily="34" charset="0"/>
              </a:rPr>
              <a:t> des </a:t>
            </a:r>
            <a:r>
              <a:rPr lang="en-US" sz="2000" dirty="0" err="1">
                <a:latin typeface="Arial" panose="020B0604020202020204" pitchFamily="34" charset="0"/>
                <a:cs typeface="Arial" panose="020B0604020202020204" pitchFamily="34" charset="0"/>
              </a:rPr>
              <a:t>transferts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pariétaux</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instationnaires</a:t>
            </a:r>
            <a:r>
              <a:rPr lang="en-US" sz="2000" dirty="0">
                <a:latin typeface="Arial" panose="020B0604020202020204" pitchFamily="34" charset="0"/>
                <a:cs typeface="Arial" panose="020B0604020202020204" pitchFamily="34" charset="0"/>
              </a:rPr>
              <a:t> : Application </a:t>
            </a:r>
            <a:r>
              <a:rPr lang="en-US" sz="2000" dirty="0" err="1">
                <a:latin typeface="Arial" panose="020B0604020202020204" pitchFamily="34" charset="0"/>
                <a:cs typeface="Arial" panose="020B0604020202020204" pitchFamily="34" charset="0"/>
              </a:rPr>
              <a:t>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l’interaction</a:t>
            </a:r>
            <a:r>
              <a:rPr lang="en-US" sz="2000" dirty="0">
                <a:latin typeface="Arial" panose="020B0604020202020204" pitchFamily="34" charset="0"/>
                <a:cs typeface="Arial" panose="020B0604020202020204" pitchFamily="34" charset="0"/>
              </a:rPr>
              <a:t> tourbillon </a:t>
            </a:r>
            <a:r>
              <a:rPr lang="en-US" sz="2000" dirty="0" err="1">
                <a:latin typeface="Arial" panose="020B0604020202020204" pitchFamily="34" charset="0"/>
                <a:cs typeface="Arial" panose="020B0604020202020204" pitchFamily="34" charset="0"/>
              </a:rPr>
              <a:t>couche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limite</a:t>
            </a:r>
            <a:r>
              <a:rPr lang="en-US" sz="2000" dirty="0">
                <a:latin typeface="Arial" panose="020B0604020202020204" pitchFamily="34" charset="0"/>
                <a:cs typeface="Arial" panose="020B0604020202020204" pitchFamily="34" charset="0"/>
              </a:rPr>
              <a:t>, PhD. Thesis, Université Paul Sabatier, France (1999</a:t>
            </a:r>
            <a:r>
              <a:rPr lang="en-US" sz="2000" dirty="0" smtClean="0">
                <a:latin typeface="Arial" panose="020B0604020202020204" pitchFamily="34" charset="0"/>
                <a:cs typeface="Arial" panose="020B0604020202020204" pitchFamily="34" charset="0"/>
              </a:rPr>
              <a:t>).</a:t>
            </a:r>
            <a:endParaRPr lang="tr-TR" sz="2000" dirty="0" smtClean="0">
              <a:latin typeface="Arial" panose="020B0604020202020204" pitchFamily="34" charset="0"/>
              <a:cs typeface="Arial" panose="020B0604020202020204" pitchFamily="34" charset="0"/>
            </a:endParaRPr>
          </a:p>
          <a:p>
            <a:pPr algn="ctr"/>
            <a:endParaRPr lang="tr-TR" sz="2000" b="1" dirty="0">
              <a:solidFill>
                <a:srgbClr val="0070C0"/>
              </a:solidFill>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Carte G., </a:t>
            </a:r>
            <a:r>
              <a:rPr lang="en-US" sz="2000" dirty="0" err="1">
                <a:latin typeface="Arial" panose="020B0604020202020204" pitchFamily="34" charset="0"/>
                <a:cs typeface="Arial" panose="020B0604020202020204" pitchFamily="34" charset="0"/>
              </a:rPr>
              <a:t>Dusek</a:t>
            </a:r>
            <a:r>
              <a:rPr lang="en-US" sz="2000" dirty="0">
                <a:latin typeface="Arial" panose="020B0604020202020204" pitchFamily="34" charset="0"/>
                <a:cs typeface="Arial" panose="020B0604020202020204" pitchFamily="34" charset="0"/>
              </a:rPr>
              <a:t> J., </a:t>
            </a:r>
            <a:r>
              <a:rPr lang="en-US" sz="2000" dirty="0" err="1">
                <a:latin typeface="Arial" panose="020B0604020202020204" pitchFamily="34" charset="0"/>
                <a:cs typeface="Arial" panose="020B0604020202020204" pitchFamily="34" charset="0"/>
              </a:rPr>
              <a:t>Fraunié</a:t>
            </a:r>
            <a:r>
              <a:rPr lang="en-US" sz="2000" dirty="0">
                <a:latin typeface="Arial" panose="020B0604020202020204" pitchFamily="34" charset="0"/>
                <a:cs typeface="Arial" panose="020B0604020202020204" pitchFamily="34" charset="0"/>
              </a:rPr>
              <a:t> P., A spectral time discretization for flows with dominant periodicity, Journal of Computational </a:t>
            </a:r>
            <a:r>
              <a:rPr lang="en-US" sz="2000" dirty="0" err="1">
                <a:latin typeface="Arial" panose="020B0604020202020204" pitchFamily="34" charset="0"/>
                <a:cs typeface="Arial" panose="020B0604020202020204" pitchFamily="34" charset="0"/>
              </a:rPr>
              <a:t>Physiscs</a:t>
            </a:r>
            <a:r>
              <a:rPr lang="en-US" sz="2000" dirty="0">
                <a:latin typeface="Arial" panose="020B0604020202020204" pitchFamily="34" charset="0"/>
                <a:cs typeface="Arial" panose="020B0604020202020204" pitchFamily="34" charset="0"/>
              </a:rPr>
              <a:t>, 120, 171-183, (1995).</a:t>
            </a:r>
          </a:p>
          <a:p>
            <a:pPr algn="just"/>
            <a:r>
              <a:rPr lang="en-US" sz="2000" dirty="0">
                <a:latin typeface="Arial" panose="020B0604020202020204" pitchFamily="34" charset="0"/>
                <a:cs typeface="Arial" panose="020B0604020202020204" pitchFamily="34" charset="0"/>
              </a:rPr>
              <a:t> </a:t>
            </a:r>
          </a:p>
          <a:p>
            <a:pPr algn="just"/>
            <a:r>
              <a:rPr lang="en-US" sz="2000" dirty="0" err="1">
                <a:latin typeface="Arial" panose="020B0604020202020204" pitchFamily="34" charset="0"/>
                <a:cs typeface="Arial" panose="020B0604020202020204" pitchFamily="34" charset="0"/>
              </a:rPr>
              <a:t>Coutanceau</a:t>
            </a:r>
            <a:r>
              <a:rPr lang="en-US" sz="2000" dirty="0">
                <a:latin typeface="Arial" panose="020B0604020202020204" pitchFamily="34" charset="0"/>
                <a:cs typeface="Arial" panose="020B0604020202020204" pitchFamily="34" charset="0"/>
              </a:rPr>
              <a:t> M., </a:t>
            </a:r>
            <a:r>
              <a:rPr lang="en-US" sz="2000" dirty="0" err="1">
                <a:latin typeface="Arial" panose="020B0604020202020204" pitchFamily="34" charset="0"/>
                <a:cs typeface="Arial" panose="020B0604020202020204" pitchFamily="34" charset="0"/>
              </a:rPr>
              <a:t>Bouard</a:t>
            </a:r>
            <a:r>
              <a:rPr lang="en-US" sz="2000" dirty="0">
                <a:latin typeface="Arial" panose="020B0604020202020204" pitchFamily="34" charset="0"/>
                <a:cs typeface="Arial" panose="020B0604020202020204" pitchFamily="34" charset="0"/>
              </a:rPr>
              <a:t> R., Experimental determination of the main features of the viscous flow in the wake of a cylinder in uniform translation, Part 1: Steady flow, Journal of Fluid Mechanics, 79, 231-256 (1977).</a:t>
            </a:r>
          </a:p>
          <a:p>
            <a:pPr algn="just"/>
            <a:r>
              <a:rPr lang="en-US" sz="2000" dirty="0">
                <a:latin typeface="Arial" panose="020B0604020202020204" pitchFamily="34" charset="0"/>
                <a:cs typeface="Arial" panose="020B0604020202020204" pitchFamily="34" charset="0"/>
              </a:rPr>
              <a:t> </a:t>
            </a:r>
          </a:p>
          <a:p>
            <a:pPr algn="just"/>
            <a:endParaRPr lang="en-US" sz="2000" dirty="0">
              <a:latin typeface="Arial" panose="020B0604020202020204" pitchFamily="34" charset="0"/>
              <a:cs typeface="Arial" panose="020B0604020202020204" pitchFamily="34" charset="0"/>
            </a:endParaRPr>
          </a:p>
          <a:p>
            <a:pPr algn="ctr"/>
            <a:endParaRPr lang="en-US" sz="2000" dirty="0">
              <a:latin typeface="Arial" panose="020B0604020202020204" pitchFamily="34" charset="0"/>
              <a:cs typeface="Arial" panose="020B0604020202020204" pitchFamily="34" charset="0"/>
            </a:endParaRPr>
          </a:p>
        </p:txBody>
      </p:sp>
      <p:sp>
        <p:nvSpPr>
          <p:cNvPr id="24" name="26 Yuvarlatılmış Dikdörtgen">
            <a:extLst>
              <a:ext uri="{FF2B5EF4-FFF2-40B4-BE49-F238E27FC236}">
                <a16:creationId xmlns:a16="http://schemas.microsoft.com/office/drawing/2014/main" id="{70D4077D-3261-89C4-9EB7-AFA851215AE3}"/>
              </a:ext>
            </a:extLst>
          </p:cNvPr>
          <p:cNvSpPr/>
          <p:nvPr/>
        </p:nvSpPr>
        <p:spPr>
          <a:xfrm>
            <a:off x="504308" y="8258807"/>
            <a:ext cx="13656598" cy="18754265"/>
          </a:xfrm>
          <a:prstGeom prst="roundRect">
            <a:avLst>
              <a:gd name="adj" fmla="val 5910"/>
            </a:avLst>
          </a:prstGeom>
          <a:noFill/>
          <a:ln w="793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anchor="ctr"/>
          <a:lstStyle/>
          <a:p>
            <a:pPr algn="ctr" eaLnBrk="1" hangingPunct="1">
              <a:defRPr/>
            </a:pPr>
            <a:endParaRPr lang="tr-TR">
              <a:solidFill>
                <a:srgbClr val="0070C0"/>
              </a:solidFill>
            </a:endParaRPr>
          </a:p>
        </p:txBody>
      </p:sp>
      <p:sp>
        <p:nvSpPr>
          <p:cNvPr id="30" name="Text Box 7">
            <a:extLst>
              <a:ext uri="{FF2B5EF4-FFF2-40B4-BE49-F238E27FC236}">
                <a16:creationId xmlns:a16="http://schemas.microsoft.com/office/drawing/2014/main" id="{50127FDF-56C5-57CF-D6F5-DEB5698062CB}"/>
              </a:ext>
            </a:extLst>
          </p:cNvPr>
          <p:cNvSpPr txBox="1">
            <a:spLocks noChangeArrowheads="1"/>
          </p:cNvSpPr>
          <p:nvPr/>
        </p:nvSpPr>
        <p:spPr bwMode="auto">
          <a:xfrm>
            <a:off x="14654939" y="8497169"/>
            <a:ext cx="13320369" cy="4308868"/>
          </a:xfrm>
          <a:prstGeom prst="rect">
            <a:avLst/>
          </a:prstGeom>
          <a:noFill/>
          <a:ln w="9525">
            <a:noFill/>
            <a:miter lim="800000"/>
            <a:headEnd/>
            <a:tailEnd/>
          </a:ln>
          <a:effectLst/>
        </p:spPr>
        <p:txBody>
          <a:bodyPr wrap="square" lIns="76197" tIns="38098" rIns="76197" bIns="38098">
            <a:spAutoFit/>
          </a:bodyPr>
          <a:lstStyle/>
          <a:p>
            <a:pPr marL="380985" lvl="1" indent="0" algn="ctr" eaLnBrk="1" hangingPunct="1">
              <a:buClr>
                <a:schemeClr val="accent2">
                  <a:lumMod val="60000"/>
                  <a:lumOff val="40000"/>
                </a:schemeClr>
              </a:buClr>
              <a:defRPr/>
            </a:pPr>
            <a:r>
              <a:rPr lang="en-US" sz="2500" b="1" dirty="0" smtClean="0">
                <a:solidFill>
                  <a:srgbClr val="0070C0"/>
                </a:solidFill>
                <a:latin typeface="Arial" panose="020B0604020202020204" pitchFamily="34" charset="0"/>
                <a:cs typeface="Arial" panose="020B0604020202020204" pitchFamily="34" charset="0"/>
              </a:rPr>
              <a:t>III</a:t>
            </a:r>
            <a:r>
              <a:rPr lang="en-US" sz="2500" b="1" dirty="0">
                <a:solidFill>
                  <a:srgbClr val="0070C0"/>
                </a:solidFill>
                <a:latin typeface="Arial" panose="020B0604020202020204" pitchFamily="34" charset="0"/>
                <a:cs typeface="Arial" panose="020B0604020202020204" pitchFamily="34" charset="0"/>
              </a:rPr>
              <a:t>. Title </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solidFill>
                  <a:srgbClr val="0070C0"/>
                </a:solidFill>
                <a:latin typeface="Arial" panose="020B0604020202020204" pitchFamily="34" charset="0"/>
                <a:cs typeface="Arial" panose="020B0604020202020204" pitchFamily="34" charset="0"/>
              </a:rPr>
              <a:t> by </a:t>
            </a:r>
            <a:r>
              <a:rPr lang="en-US" sz="2500" dirty="0" err="1">
                <a:solidFill>
                  <a:srgbClr val="0070C0"/>
                </a:solidFill>
                <a:latin typeface="Arial" panose="020B0604020202020204" pitchFamily="34" charset="0"/>
                <a:cs typeface="Arial" panose="020B0604020202020204" pitchFamily="34" charset="0"/>
              </a:rPr>
              <a:t>Coutanceau</a:t>
            </a:r>
            <a:r>
              <a:rPr lang="en-US" sz="2500" dirty="0">
                <a:solidFill>
                  <a:srgbClr val="0070C0"/>
                </a:solidFill>
                <a:latin typeface="Arial" panose="020B0604020202020204" pitchFamily="34" charset="0"/>
                <a:cs typeface="Arial" panose="020B0604020202020204" pitchFamily="34" charset="0"/>
              </a:rPr>
              <a:t> (1977)</a:t>
            </a:r>
            <a:r>
              <a:rPr lang="en-US" sz="2500" dirty="0">
                <a:latin typeface="Arial" panose="020B0604020202020204" pitchFamily="34" charset="0"/>
                <a:cs typeface="Arial" panose="020B0604020202020204" pitchFamily="34" charset="0"/>
              </a:rPr>
              <a:t> Hydrogen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Hydrogen</a:t>
            </a:r>
            <a:r>
              <a:rPr lang="en-US" sz="2500" dirty="0">
                <a:latin typeface="Arial" panose="020B0604020202020204" pitchFamily="34" charset="0"/>
                <a:cs typeface="Arial" panose="020B0604020202020204" pitchFamily="34" charset="0"/>
              </a:rPr>
              <a:t> </a:t>
            </a:r>
          </a:p>
          <a:p>
            <a:pPr marL="380985" lvl="1" indent="0" algn="just" eaLnBrk="1" hangingPunct="1">
              <a:buClr>
                <a:schemeClr val="accent2">
                  <a:lumMod val="60000"/>
                  <a:lumOff val="40000"/>
                </a:schemeClr>
              </a:buClr>
              <a:defRPr/>
            </a:pPr>
            <a:endParaRPr lang="en-US" sz="2500" dirty="0">
              <a:latin typeface="Arial" panose="020B0604020202020204" pitchFamily="34" charset="0"/>
              <a:cs typeface="Arial" panose="020B0604020202020204" pitchFamily="34" charset="0"/>
            </a:endParaRPr>
          </a:p>
        </p:txBody>
      </p:sp>
      <p:pic>
        <p:nvPicPr>
          <p:cNvPr id="33" name="Resim 32">
            <a:extLst>
              <a:ext uri="{FF2B5EF4-FFF2-40B4-BE49-F238E27FC236}">
                <a16:creationId xmlns:a16="http://schemas.microsoft.com/office/drawing/2014/main" id="{4B4818D1-1A99-8CE4-F8B1-0604FCFC5C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369260" y="13489118"/>
            <a:ext cx="6228692" cy="1883282"/>
          </a:xfrm>
          <a:prstGeom prst="rect">
            <a:avLst/>
          </a:prstGeom>
        </p:spPr>
      </p:pic>
      <p:graphicFrame>
        <p:nvGraphicFramePr>
          <p:cNvPr id="36" name="Tablo 35">
            <a:extLst>
              <a:ext uri="{FF2B5EF4-FFF2-40B4-BE49-F238E27FC236}">
                <a16:creationId xmlns:a16="http://schemas.microsoft.com/office/drawing/2014/main" id="{440B45A7-9374-AADF-E016-132731F5E860}"/>
              </a:ext>
            </a:extLst>
          </p:cNvPr>
          <p:cNvGraphicFramePr>
            <a:graphicFrameLocks noGrp="1"/>
          </p:cNvGraphicFramePr>
          <p:nvPr>
            <p:extLst>
              <p:ext uri="{D42A27DB-BD31-4B8C-83A1-F6EECF244321}">
                <p14:modId xmlns:p14="http://schemas.microsoft.com/office/powerpoint/2010/main" val="97510128"/>
              </p:ext>
            </p:extLst>
          </p:nvPr>
        </p:nvGraphicFramePr>
        <p:xfrm>
          <a:off x="16571943" y="20404736"/>
          <a:ext cx="9996630" cy="2305479"/>
        </p:xfrm>
        <a:graphic>
          <a:graphicData uri="http://schemas.openxmlformats.org/drawingml/2006/table">
            <a:tbl>
              <a:tblPr firstRow="1" bandRow="1">
                <a:tableStyleId>{21E4AEA4-8DFA-4A89-87EB-49C32662AFE0}</a:tableStyleId>
              </a:tblPr>
              <a:tblGrid>
                <a:gridCol w="3332210">
                  <a:extLst>
                    <a:ext uri="{9D8B030D-6E8A-4147-A177-3AD203B41FA5}">
                      <a16:colId xmlns:a16="http://schemas.microsoft.com/office/drawing/2014/main" val="523940504"/>
                    </a:ext>
                  </a:extLst>
                </a:gridCol>
                <a:gridCol w="3332210">
                  <a:extLst>
                    <a:ext uri="{9D8B030D-6E8A-4147-A177-3AD203B41FA5}">
                      <a16:colId xmlns:a16="http://schemas.microsoft.com/office/drawing/2014/main" val="1858797706"/>
                    </a:ext>
                  </a:extLst>
                </a:gridCol>
                <a:gridCol w="3332210">
                  <a:extLst>
                    <a:ext uri="{9D8B030D-6E8A-4147-A177-3AD203B41FA5}">
                      <a16:colId xmlns:a16="http://schemas.microsoft.com/office/drawing/2014/main" val="4171682806"/>
                    </a:ext>
                  </a:extLst>
                </a:gridCol>
              </a:tblGrid>
              <a:tr h="768493">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190250715"/>
                  </a:ext>
                </a:extLst>
              </a:tr>
              <a:tr h="768493">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58279145"/>
                  </a:ext>
                </a:extLst>
              </a:tr>
              <a:tr h="768493">
                <a:tc>
                  <a:txBody>
                    <a:bodyPr/>
                    <a:lstStyle/>
                    <a:p>
                      <a:endParaRPr lang="tr-T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902065108"/>
                  </a:ext>
                </a:extLst>
              </a:tr>
            </a:tbl>
          </a:graphicData>
        </a:graphic>
      </p:graphicFrame>
      <p:sp>
        <p:nvSpPr>
          <p:cNvPr id="38" name="Text Box 7">
            <a:extLst>
              <a:ext uri="{FF2B5EF4-FFF2-40B4-BE49-F238E27FC236}">
                <a16:creationId xmlns:a16="http://schemas.microsoft.com/office/drawing/2014/main" id="{4D94376A-526B-A881-0E0D-BCBBA550EEDE}"/>
              </a:ext>
            </a:extLst>
          </p:cNvPr>
          <p:cNvSpPr txBox="1">
            <a:spLocks noChangeArrowheads="1"/>
          </p:cNvSpPr>
          <p:nvPr/>
        </p:nvSpPr>
        <p:spPr bwMode="auto">
          <a:xfrm>
            <a:off x="14514598" y="16948423"/>
            <a:ext cx="13320369" cy="2385264"/>
          </a:xfrm>
          <a:prstGeom prst="rect">
            <a:avLst/>
          </a:prstGeom>
          <a:noFill/>
          <a:ln w="9525">
            <a:noFill/>
            <a:miter lim="800000"/>
            <a:headEnd/>
            <a:tailEnd/>
          </a:ln>
          <a:effectLst/>
        </p:spPr>
        <p:txBody>
          <a:bodyPr wrap="square" lIns="76197" tIns="38098" rIns="76197" bIns="38098">
            <a:spAutoFit/>
          </a:bodyPr>
          <a:lstStyle/>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Hydrogen Hydrogen Hydrogen Hydrogen Hydrogen Hydrogen Hydrogen Hydrogen Hydrogen Hydrogen Hydrogen Hydrogen Hydrogen Hydrogen Hydrogen Hydrogen Hydrogen Hydrogen Hydrogen Hydrogen Hydrogen Hydrogen Hydrogen Hydrogen Hydrogen Hydrogen Hydrogen</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Hydrogen Hydrogen Hydrogen Hydrogen Hydrogen Hydrogen</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Hydrogen Hydrogen Hydrogen Hydrogen Hydrogen Hydrogen</a:t>
            </a:r>
          </a:p>
        </p:txBody>
      </p:sp>
      <p:sp>
        <p:nvSpPr>
          <p:cNvPr id="39" name="Text Box 7">
            <a:extLst>
              <a:ext uri="{FF2B5EF4-FFF2-40B4-BE49-F238E27FC236}">
                <a16:creationId xmlns:a16="http://schemas.microsoft.com/office/drawing/2014/main" id="{E554E4A1-F41F-D28D-B6D9-AFF0EF0FF129}"/>
              </a:ext>
            </a:extLst>
          </p:cNvPr>
          <p:cNvSpPr txBox="1">
            <a:spLocks noChangeArrowheads="1"/>
          </p:cNvSpPr>
          <p:nvPr/>
        </p:nvSpPr>
        <p:spPr bwMode="auto">
          <a:xfrm>
            <a:off x="14582931" y="23368700"/>
            <a:ext cx="13320369" cy="2385264"/>
          </a:xfrm>
          <a:prstGeom prst="rect">
            <a:avLst/>
          </a:prstGeom>
          <a:noFill/>
          <a:ln w="9525">
            <a:noFill/>
            <a:miter lim="800000"/>
            <a:headEnd/>
            <a:tailEnd/>
          </a:ln>
          <a:effectLst/>
        </p:spPr>
        <p:txBody>
          <a:bodyPr wrap="square" lIns="76197" tIns="38098" rIns="76197" bIns="38098">
            <a:spAutoFit/>
          </a:bodyPr>
          <a:lstStyle/>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Hydrogen Hydrogen Hydrogen Hydrogen Hydrogen Hydrogen Hydrogen Hydrogen Hydrogen Hydrogen Hydrogen Hydrogen Hydrogen Hydrogen Hydrogen Hydrogen Hydrogen Hydrogen Hydrogen Hydrogen Hydrogen Hydrogen Hydrogen Hydrogen Hydrogen Hydrogen Hydrogen</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Hydrogen Hydrogen Hydrogen Hydrogen Hydrogen Hydrogen</a:t>
            </a:r>
          </a:p>
          <a:p>
            <a:pPr marL="380985" lvl="1" indent="0" algn="just" eaLnBrk="1" hangingPunct="1">
              <a:buClr>
                <a:schemeClr val="accent2">
                  <a:lumMod val="60000"/>
                  <a:lumOff val="40000"/>
                </a:schemeClr>
              </a:buClr>
              <a:defRPr/>
            </a:pPr>
            <a:r>
              <a:rPr lang="en-US" sz="2500" dirty="0">
                <a:latin typeface="Arial" panose="020B0604020202020204" pitchFamily="34" charset="0"/>
                <a:cs typeface="Arial" panose="020B0604020202020204" pitchFamily="34" charset="0"/>
              </a:rPr>
              <a:t>Hydrogen Hydrogen Hydrogen Hydrogen Hydrogen Hydrogen Hydrogen</a:t>
            </a:r>
          </a:p>
        </p:txBody>
      </p:sp>
      <p:sp>
        <p:nvSpPr>
          <p:cNvPr id="40" name="26 Yuvarlatılmış Dikdörtgen">
            <a:extLst>
              <a:ext uri="{FF2B5EF4-FFF2-40B4-BE49-F238E27FC236}">
                <a16:creationId xmlns:a16="http://schemas.microsoft.com/office/drawing/2014/main" id="{07B44F1B-2D59-15A3-6070-1D38D8E5596C}"/>
              </a:ext>
            </a:extLst>
          </p:cNvPr>
          <p:cNvSpPr/>
          <p:nvPr/>
        </p:nvSpPr>
        <p:spPr>
          <a:xfrm>
            <a:off x="14514598" y="8258807"/>
            <a:ext cx="13656598" cy="18754265"/>
          </a:xfrm>
          <a:prstGeom prst="roundRect">
            <a:avLst>
              <a:gd name="adj" fmla="val 5910"/>
            </a:avLst>
          </a:prstGeom>
          <a:noFill/>
          <a:ln w="793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6197" tIns="38098" rIns="76197" bIns="38098" anchor="ctr"/>
          <a:lstStyle/>
          <a:p>
            <a:pPr algn="ctr" eaLnBrk="1" hangingPunct="1">
              <a:defRPr/>
            </a:pPr>
            <a:endParaRPr lang="tr-TR" sz="8000">
              <a:solidFill>
                <a:srgbClr val="0070C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TotalTime>
  <Words>372</Words>
  <Application>Microsoft Office PowerPoint</Application>
  <PresentationFormat>Özel</PresentationFormat>
  <Paragraphs>42</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Palatino Linotype</vt:lpstr>
      <vt:lpstr>Times New Roman</vt:lpstr>
      <vt:lpstr>Default Design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Mahmut Temel</cp:lastModifiedBy>
  <cp:revision>80</cp:revision>
  <dcterms:created xsi:type="dcterms:W3CDTF">1601-01-01T00:00:00Z</dcterms:created>
  <dcterms:modified xsi:type="dcterms:W3CDTF">2024-05-06T21:31:12Z</dcterms:modified>
</cp:coreProperties>
</file>